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bookmarkIdSeed="3">
  <p:sldMasterIdLst>
    <p:sldMasterId id="2147483792" r:id="rId1"/>
  </p:sldMasterIdLst>
  <p:notesMasterIdLst>
    <p:notesMasterId r:id="rId41"/>
  </p:notesMasterIdLst>
  <p:handoutMasterIdLst>
    <p:handoutMasterId r:id="rId42"/>
  </p:handoutMasterIdLst>
  <p:sldIdLst>
    <p:sldId id="256" r:id="rId2"/>
    <p:sldId id="286" r:id="rId3"/>
    <p:sldId id="299" r:id="rId4"/>
    <p:sldId id="296" r:id="rId5"/>
    <p:sldId id="288" r:id="rId6"/>
    <p:sldId id="300" r:id="rId7"/>
    <p:sldId id="301" r:id="rId8"/>
    <p:sldId id="293" r:id="rId9"/>
    <p:sldId id="320" r:id="rId10"/>
    <p:sldId id="321" r:id="rId11"/>
    <p:sldId id="266" r:id="rId12"/>
    <p:sldId id="268" r:id="rId13"/>
    <p:sldId id="313" r:id="rId14"/>
    <p:sldId id="314" r:id="rId15"/>
    <p:sldId id="318" r:id="rId16"/>
    <p:sldId id="319" r:id="rId17"/>
    <p:sldId id="259" r:id="rId18"/>
    <p:sldId id="306" r:id="rId19"/>
    <p:sldId id="275" r:id="rId20"/>
    <p:sldId id="276" r:id="rId21"/>
    <p:sldId id="309" r:id="rId22"/>
    <p:sldId id="261" r:id="rId23"/>
    <p:sldId id="307" r:id="rId24"/>
    <p:sldId id="308" r:id="rId25"/>
    <p:sldId id="298" r:id="rId26"/>
    <p:sldId id="303" r:id="rId27"/>
    <p:sldId id="304" r:id="rId28"/>
    <p:sldId id="305" r:id="rId29"/>
    <p:sldId id="312" r:id="rId30"/>
    <p:sldId id="292" r:id="rId31"/>
    <p:sldId id="264" r:id="rId32"/>
    <p:sldId id="315" r:id="rId33"/>
    <p:sldId id="302" r:id="rId34"/>
    <p:sldId id="297" r:id="rId35"/>
    <p:sldId id="281" r:id="rId36"/>
    <p:sldId id="310" r:id="rId37"/>
    <p:sldId id="311" r:id="rId38"/>
    <p:sldId id="316" r:id="rId39"/>
    <p:sldId id="317" r:id="rId40"/>
  </p:sldIdLst>
  <p:sldSz cx="6858000" cy="9906000" type="A4"/>
  <p:notesSz cx="6799263" cy="9929813"/>
  <p:custDataLst>
    <p:tags r:id="rId43"/>
  </p:custData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0070"/>
    <a:srgbClr val="CCFFFF"/>
    <a:srgbClr val="CCCC0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6653" autoAdjust="0"/>
  </p:normalViewPr>
  <p:slideViewPr>
    <p:cSldViewPr>
      <p:cViewPr>
        <p:scale>
          <a:sx n="48" d="100"/>
          <a:sy n="48" d="100"/>
        </p:scale>
        <p:origin x="-2292" y="-168"/>
      </p:cViewPr>
      <p:guideLst>
        <p:guide orient="horz" pos="312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E103EB-DEC6-42FE-B043-28E43D6076E0}" type="doc">
      <dgm:prSet loTypeId="urn:microsoft.com/office/officeart/2005/8/layout/vList3#1" loCatId="list" qsTypeId="urn:microsoft.com/office/officeart/2005/8/quickstyle/simple1" qsCatId="simple" csTypeId="urn:microsoft.com/office/officeart/2005/8/colors/accent1_2" csCatId="accent1" phldr="1"/>
      <dgm:spPr/>
      <dgm:t>
        <a:bodyPr/>
        <a:lstStyle/>
        <a:p>
          <a:endParaRPr lang="es-ES"/>
        </a:p>
      </dgm:t>
    </dgm:pt>
    <dgm:pt modelId="{EC39E308-17E1-4BB3-91E6-0EDCA61CE257}" type="pres">
      <dgm:prSet presAssocID="{9CE103EB-DEC6-42FE-B043-28E43D6076E0}" presName="linearFlow" presStyleCnt="0">
        <dgm:presLayoutVars>
          <dgm:dir/>
          <dgm:resizeHandles val="exact"/>
        </dgm:presLayoutVars>
      </dgm:prSet>
      <dgm:spPr/>
      <dgm:t>
        <a:bodyPr/>
        <a:lstStyle/>
        <a:p>
          <a:endParaRPr lang="es-ES"/>
        </a:p>
      </dgm:t>
    </dgm:pt>
  </dgm:ptLst>
  <dgm:cxnLst>
    <dgm:cxn modelId="{D5645FCD-E7A6-4EE0-83EB-EFE381FE9861}" type="presOf" srcId="{9CE103EB-DEC6-42FE-B043-28E43D6076E0}" destId="{EC39E308-17E1-4BB3-91E6-0EDCA61CE257}" srcOrd="0" destOrd="0" presId="urn:microsoft.com/office/officeart/2005/8/layout/vList3#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51342" y="0"/>
            <a:ext cx="2946347" cy="496491"/>
          </a:xfrm>
          <a:prstGeom prst="rect">
            <a:avLst/>
          </a:prstGeom>
        </p:spPr>
        <p:txBody>
          <a:bodyPr vert="horz" lIns="91440" tIns="45720" rIns="91440" bIns="45720" rtlCol="0"/>
          <a:lstStyle>
            <a:lvl1pPr algn="r">
              <a:defRPr sz="1200"/>
            </a:lvl1pPr>
          </a:lstStyle>
          <a:p>
            <a:fld id="{2B04417E-3C37-4315-8869-415FD15584F2}" type="datetimeFigureOut">
              <a:rPr lang="es-ES" smtClean="0"/>
              <a:pPr/>
              <a:t>02/06/2015</a:t>
            </a:fld>
            <a:endParaRPr lang="es-ES"/>
          </a:p>
        </p:txBody>
      </p:sp>
      <p:sp>
        <p:nvSpPr>
          <p:cNvPr id="4" name="3 Marcador de pie de página"/>
          <p:cNvSpPr>
            <a:spLocks noGrp="1"/>
          </p:cNvSpPr>
          <p:nvPr>
            <p:ph type="ftr" sz="quarter" idx="2"/>
          </p:nvPr>
        </p:nvSpPr>
        <p:spPr>
          <a:xfrm>
            <a:off x="0" y="9431599"/>
            <a:ext cx="2946347" cy="496491"/>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51342" y="9431599"/>
            <a:ext cx="2946347" cy="496491"/>
          </a:xfrm>
          <a:prstGeom prst="rect">
            <a:avLst/>
          </a:prstGeom>
        </p:spPr>
        <p:txBody>
          <a:bodyPr vert="horz" lIns="91440" tIns="45720" rIns="91440" bIns="45720" rtlCol="0" anchor="b"/>
          <a:lstStyle>
            <a:lvl1pPr algn="r">
              <a:defRPr sz="1200"/>
            </a:lvl1pPr>
          </a:lstStyle>
          <a:p>
            <a:fld id="{C7710B6C-A205-4048-9ADC-E4A0F5B26246}" type="slidenum">
              <a:rPr lang="es-ES" smtClean="0"/>
              <a:pPr/>
              <a:t>‹Nº›</a:t>
            </a:fld>
            <a:endParaRPr lang="es-ES"/>
          </a:p>
        </p:txBody>
      </p:sp>
    </p:spTree>
    <p:extLst>
      <p:ext uri="{BB962C8B-B14F-4D97-AF65-F5344CB8AC3E}">
        <p14:creationId xmlns:p14="http://schemas.microsoft.com/office/powerpoint/2010/main" val="4718053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51342" y="0"/>
            <a:ext cx="2946347" cy="496491"/>
          </a:xfrm>
          <a:prstGeom prst="rect">
            <a:avLst/>
          </a:prstGeom>
        </p:spPr>
        <p:txBody>
          <a:bodyPr vert="horz" lIns="91440" tIns="45720" rIns="91440" bIns="45720" rtlCol="0"/>
          <a:lstStyle>
            <a:lvl1pPr algn="r">
              <a:defRPr sz="1200"/>
            </a:lvl1pPr>
          </a:lstStyle>
          <a:p>
            <a:fld id="{7FFAF8F3-EC2F-4978-8449-8731058204ED}" type="datetimeFigureOut">
              <a:rPr lang="es-ES" smtClean="0"/>
              <a:pPr/>
              <a:t>02/06/2015</a:t>
            </a:fld>
            <a:endParaRPr lang="es-ES"/>
          </a:p>
        </p:txBody>
      </p:sp>
      <p:sp>
        <p:nvSpPr>
          <p:cNvPr id="4" name="3 Marcador de imagen de diapositiva"/>
          <p:cNvSpPr>
            <a:spLocks noGrp="1" noRot="1" noChangeAspect="1"/>
          </p:cNvSpPr>
          <p:nvPr>
            <p:ph type="sldImg" idx="2"/>
          </p:nvPr>
        </p:nvSpPr>
        <p:spPr>
          <a:xfrm>
            <a:off x="2111375" y="744538"/>
            <a:ext cx="2576513" cy="3724275"/>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79927" y="4716661"/>
            <a:ext cx="5439410" cy="4468416"/>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9431599"/>
            <a:ext cx="2946347" cy="496491"/>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51342" y="9431599"/>
            <a:ext cx="2946347" cy="496491"/>
          </a:xfrm>
          <a:prstGeom prst="rect">
            <a:avLst/>
          </a:prstGeom>
        </p:spPr>
        <p:txBody>
          <a:bodyPr vert="horz" lIns="91440" tIns="45720" rIns="91440" bIns="45720" rtlCol="0" anchor="b"/>
          <a:lstStyle>
            <a:lvl1pPr algn="r">
              <a:defRPr sz="1200"/>
            </a:lvl1pPr>
          </a:lstStyle>
          <a:p>
            <a:fld id="{8732081D-6DCD-49B0-9279-A1844133E07E}" type="slidenum">
              <a:rPr lang="es-ES" smtClean="0"/>
              <a:pPr/>
              <a:t>‹Nº›</a:t>
            </a:fld>
            <a:endParaRPr lang="es-ES"/>
          </a:p>
        </p:txBody>
      </p:sp>
    </p:spTree>
    <p:extLst>
      <p:ext uri="{BB962C8B-B14F-4D97-AF65-F5344CB8AC3E}">
        <p14:creationId xmlns:p14="http://schemas.microsoft.com/office/powerpoint/2010/main" val="88897889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0</a:t>
            </a:fld>
            <a:endParaRPr lang="es-ES"/>
          </a:p>
        </p:txBody>
      </p:sp>
    </p:spTree>
    <p:extLst>
      <p:ext uri="{BB962C8B-B14F-4D97-AF65-F5344CB8AC3E}">
        <p14:creationId xmlns:p14="http://schemas.microsoft.com/office/powerpoint/2010/main" val="29836840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9</a:t>
            </a:fld>
            <a:endParaRPr lang="es-ES"/>
          </a:p>
        </p:txBody>
      </p:sp>
    </p:spTree>
    <p:extLst>
      <p:ext uri="{BB962C8B-B14F-4D97-AF65-F5344CB8AC3E}">
        <p14:creationId xmlns:p14="http://schemas.microsoft.com/office/powerpoint/2010/main" val="3927834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10</a:t>
            </a:fld>
            <a:endParaRPr lang="es-ES"/>
          </a:p>
        </p:txBody>
      </p:sp>
    </p:spTree>
    <p:extLst>
      <p:ext uri="{BB962C8B-B14F-4D97-AF65-F5344CB8AC3E}">
        <p14:creationId xmlns:p14="http://schemas.microsoft.com/office/powerpoint/2010/main" val="22245571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11</a:t>
            </a:fld>
            <a:endParaRPr lang="es-ES"/>
          </a:p>
        </p:txBody>
      </p:sp>
    </p:spTree>
    <p:extLst>
      <p:ext uri="{BB962C8B-B14F-4D97-AF65-F5344CB8AC3E}">
        <p14:creationId xmlns:p14="http://schemas.microsoft.com/office/powerpoint/2010/main" val="202169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12</a:t>
            </a:fld>
            <a:endParaRPr lang="es-ES"/>
          </a:p>
        </p:txBody>
      </p:sp>
    </p:spTree>
    <p:extLst>
      <p:ext uri="{BB962C8B-B14F-4D97-AF65-F5344CB8AC3E}">
        <p14:creationId xmlns:p14="http://schemas.microsoft.com/office/powerpoint/2010/main" val="41369229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13</a:t>
            </a:fld>
            <a:endParaRPr lang="es-ES"/>
          </a:p>
        </p:txBody>
      </p:sp>
    </p:spTree>
    <p:extLst>
      <p:ext uri="{BB962C8B-B14F-4D97-AF65-F5344CB8AC3E}">
        <p14:creationId xmlns:p14="http://schemas.microsoft.com/office/powerpoint/2010/main" val="23555304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14</a:t>
            </a:fld>
            <a:endParaRPr lang="es-ES"/>
          </a:p>
        </p:txBody>
      </p:sp>
    </p:spTree>
    <p:extLst>
      <p:ext uri="{BB962C8B-B14F-4D97-AF65-F5344CB8AC3E}">
        <p14:creationId xmlns:p14="http://schemas.microsoft.com/office/powerpoint/2010/main" val="28196748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15</a:t>
            </a:fld>
            <a:endParaRPr lang="es-ES"/>
          </a:p>
        </p:txBody>
      </p:sp>
    </p:spTree>
    <p:extLst>
      <p:ext uri="{BB962C8B-B14F-4D97-AF65-F5344CB8AC3E}">
        <p14:creationId xmlns:p14="http://schemas.microsoft.com/office/powerpoint/2010/main" val="12331773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16</a:t>
            </a:fld>
            <a:endParaRPr lang="es-ES"/>
          </a:p>
        </p:txBody>
      </p:sp>
    </p:spTree>
    <p:extLst>
      <p:ext uri="{BB962C8B-B14F-4D97-AF65-F5344CB8AC3E}">
        <p14:creationId xmlns:p14="http://schemas.microsoft.com/office/powerpoint/2010/main" val="17015001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17</a:t>
            </a:fld>
            <a:endParaRPr lang="es-ES"/>
          </a:p>
        </p:txBody>
      </p:sp>
    </p:spTree>
    <p:extLst>
      <p:ext uri="{BB962C8B-B14F-4D97-AF65-F5344CB8AC3E}">
        <p14:creationId xmlns:p14="http://schemas.microsoft.com/office/powerpoint/2010/main" val="12338690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18</a:t>
            </a:fld>
            <a:endParaRPr lang="es-ES"/>
          </a:p>
        </p:txBody>
      </p:sp>
    </p:spTree>
    <p:extLst>
      <p:ext uri="{BB962C8B-B14F-4D97-AF65-F5344CB8AC3E}">
        <p14:creationId xmlns:p14="http://schemas.microsoft.com/office/powerpoint/2010/main" val="769163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1</a:t>
            </a:fld>
            <a:endParaRPr lang="es-ES"/>
          </a:p>
        </p:txBody>
      </p:sp>
    </p:spTree>
    <p:extLst>
      <p:ext uri="{BB962C8B-B14F-4D97-AF65-F5344CB8AC3E}">
        <p14:creationId xmlns:p14="http://schemas.microsoft.com/office/powerpoint/2010/main" val="22135752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19</a:t>
            </a:fld>
            <a:endParaRPr lang="es-ES"/>
          </a:p>
        </p:txBody>
      </p:sp>
    </p:spTree>
    <p:extLst>
      <p:ext uri="{BB962C8B-B14F-4D97-AF65-F5344CB8AC3E}">
        <p14:creationId xmlns:p14="http://schemas.microsoft.com/office/powerpoint/2010/main" val="11296446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20</a:t>
            </a:fld>
            <a:endParaRPr lang="es-ES"/>
          </a:p>
        </p:txBody>
      </p:sp>
    </p:spTree>
    <p:extLst>
      <p:ext uri="{BB962C8B-B14F-4D97-AF65-F5344CB8AC3E}">
        <p14:creationId xmlns:p14="http://schemas.microsoft.com/office/powerpoint/2010/main" val="37527088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21</a:t>
            </a:fld>
            <a:endParaRPr lang="es-ES"/>
          </a:p>
        </p:txBody>
      </p:sp>
    </p:spTree>
    <p:extLst>
      <p:ext uri="{BB962C8B-B14F-4D97-AF65-F5344CB8AC3E}">
        <p14:creationId xmlns:p14="http://schemas.microsoft.com/office/powerpoint/2010/main" val="37295498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22</a:t>
            </a:fld>
            <a:endParaRPr lang="es-ES"/>
          </a:p>
        </p:txBody>
      </p:sp>
    </p:spTree>
    <p:extLst>
      <p:ext uri="{BB962C8B-B14F-4D97-AF65-F5344CB8AC3E}">
        <p14:creationId xmlns:p14="http://schemas.microsoft.com/office/powerpoint/2010/main" val="36404214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23</a:t>
            </a:fld>
            <a:endParaRPr lang="es-ES"/>
          </a:p>
        </p:txBody>
      </p:sp>
    </p:spTree>
    <p:extLst>
      <p:ext uri="{BB962C8B-B14F-4D97-AF65-F5344CB8AC3E}">
        <p14:creationId xmlns:p14="http://schemas.microsoft.com/office/powerpoint/2010/main" val="28830573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24</a:t>
            </a:fld>
            <a:endParaRPr lang="es-ES"/>
          </a:p>
        </p:txBody>
      </p:sp>
    </p:spTree>
    <p:extLst>
      <p:ext uri="{BB962C8B-B14F-4D97-AF65-F5344CB8AC3E}">
        <p14:creationId xmlns:p14="http://schemas.microsoft.com/office/powerpoint/2010/main" val="8400713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25</a:t>
            </a:fld>
            <a:endParaRPr lang="es-ES"/>
          </a:p>
        </p:txBody>
      </p:sp>
    </p:spTree>
    <p:extLst>
      <p:ext uri="{BB962C8B-B14F-4D97-AF65-F5344CB8AC3E}">
        <p14:creationId xmlns:p14="http://schemas.microsoft.com/office/powerpoint/2010/main" val="8079245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26</a:t>
            </a:fld>
            <a:endParaRPr lang="es-ES"/>
          </a:p>
        </p:txBody>
      </p:sp>
    </p:spTree>
    <p:extLst>
      <p:ext uri="{BB962C8B-B14F-4D97-AF65-F5344CB8AC3E}">
        <p14:creationId xmlns:p14="http://schemas.microsoft.com/office/powerpoint/2010/main" val="22444626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27</a:t>
            </a:fld>
            <a:endParaRPr lang="es-ES"/>
          </a:p>
        </p:txBody>
      </p:sp>
    </p:spTree>
    <p:extLst>
      <p:ext uri="{BB962C8B-B14F-4D97-AF65-F5344CB8AC3E}">
        <p14:creationId xmlns:p14="http://schemas.microsoft.com/office/powerpoint/2010/main" val="13924080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28</a:t>
            </a:fld>
            <a:endParaRPr lang="es-ES"/>
          </a:p>
        </p:txBody>
      </p:sp>
    </p:spTree>
    <p:extLst>
      <p:ext uri="{BB962C8B-B14F-4D97-AF65-F5344CB8AC3E}">
        <p14:creationId xmlns:p14="http://schemas.microsoft.com/office/powerpoint/2010/main" val="4263851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2</a:t>
            </a:fld>
            <a:endParaRPr lang="es-ES"/>
          </a:p>
        </p:txBody>
      </p:sp>
    </p:spTree>
    <p:extLst>
      <p:ext uri="{BB962C8B-B14F-4D97-AF65-F5344CB8AC3E}">
        <p14:creationId xmlns:p14="http://schemas.microsoft.com/office/powerpoint/2010/main" val="38313871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29</a:t>
            </a:fld>
            <a:endParaRPr lang="es-ES"/>
          </a:p>
        </p:txBody>
      </p:sp>
    </p:spTree>
    <p:extLst>
      <p:ext uri="{BB962C8B-B14F-4D97-AF65-F5344CB8AC3E}">
        <p14:creationId xmlns:p14="http://schemas.microsoft.com/office/powerpoint/2010/main" val="40034996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30</a:t>
            </a:fld>
            <a:endParaRPr lang="es-ES"/>
          </a:p>
        </p:txBody>
      </p:sp>
    </p:spTree>
    <p:extLst>
      <p:ext uri="{BB962C8B-B14F-4D97-AF65-F5344CB8AC3E}">
        <p14:creationId xmlns:p14="http://schemas.microsoft.com/office/powerpoint/2010/main" val="40789698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31</a:t>
            </a:fld>
            <a:endParaRPr lang="es-ES"/>
          </a:p>
        </p:txBody>
      </p:sp>
    </p:spTree>
    <p:extLst>
      <p:ext uri="{BB962C8B-B14F-4D97-AF65-F5344CB8AC3E}">
        <p14:creationId xmlns:p14="http://schemas.microsoft.com/office/powerpoint/2010/main" val="40979144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32</a:t>
            </a:fld>
            <a:endParaRPr lang="es-ES"/>
          </a:p>
        </p:txBody>
      </p:sp>
    </p:spTree>
    <p:extLst>
      <p:ext uri="{BB962C8B-B14F-4D97-AF65-F5344CB8AC3E}">
        <p14:creationId xmlns:p14="http://schemas.microsoft.com/office/powerpoint/2010/main" val="35018034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33</a:t>
            </a:fld>
            <a:endParaRPr lang="es-ES"/>
          </a:p>
        </p:txBody>
      </p:sp>
    </p:spTree>
    <p:extLst>
      <p:ext uri="{BB962C8B-B14F-4D97-AF65-F5344CB8AC3E}">
        <p14:creationId xmlns:p14="http://schemas.microsoft.com/office/powerpoint/2010/main" val="41951963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34</a:t>
            </a:fld>
            <a:endParaRPr lang="es-ES"/>
          </a:p>
        </p:txBody>
      </p:sp>
    </p:spTree>
    <p:extLst>
      <p:ext uri="{BB962C8B-B14F-4D97-AF65-F5344CB8AC3E}">
        <p14:creationId xmlns:p14="http://schemas.microsoft.com/office/powerpoint/2010/main" val="17543862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35</a:t>
            </a:fld>
            <a:endParaRPr lang="es-ES"/>
          </a:p>
        </p:txBody>
      </p:sp>
    </p:spTree>
    <p:extLst>
      <p:ext uri="{BB962C8B-B14F-4D97-AF65-F5344CB8AC3E}">
        <p14:creationId xmlns:p14="http://schemas.microsoft.com/office/powerpoint/2010/main" val="13695520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36</a:t>
            </a:fld>
            <a:endParaRPr lang="es-ES"/>
          </a:p>
        </p:txBody>
      </p:sp>
    </p:spTree>
    <p:extLst>
      <p:ext uri="{BB962C8B-B14F-4D97-AF65-F5344CB8AC3E}">
        <p14:creationId xmlns:p14="http://schemas.microsoft.com/office/powerpoint/2010/main" val="22107178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37</a:t>
            </a:fld>
            <a:endParaRPr lang="es-ES"/>
          </a:p>
        </p:txBody>
      </p:sp>
    </p:spTree>
    <p:extLst>
      <p:ext uri="{BB962C8B-B14F-4D97-AF65-F5344CB8AC3E}">
        <p14:creationId xmlns:p14="http://schemas.microsoft.com/office/powerpoint/2010/main" val="40170618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38</a:t>
            </a:fld>
            <a:endParaRPr lang="es-ES"/>
          </a:p>
        </p:txBody>
      </p:sp>
    </p:spTree>
    <p:extLst>
      <p:ext uri="{BB962C8B-B14F-4D97-AF65-F5344CB8AC3E}">
        <p14:creationId xmlns:p14="http://schemas.microsoft.com/office/powerpoint/2010/main" val="2898281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5" name="4 Marcador de número de diapositiva"/>
          <p:cNvSpPr>
            <a:spLocks noGrp="1"/>
          </p:cNvSpPr>
          <p:nvPr>
            <p:ph type="sldNum" sz="quarter" idx="10"/>
          </p:nvPr>
        </p:nvSpPr>
        <p:spPr/>
        <p:txBody>
          <a:bodyPr/>
          <a:lstStyle/>
          <a:p>
            <a:fld id="{8732081D-6DCD-49B0-9279-A1844133E07E}" type="slidenum">
              <a:rPr lang="es-ES" smtClean="0"/>
              <a:pPr/>
              <a:t>3</a:t>
            </a:fld>
            <a:endParaRPr lang="es-ES"/>
          </a:p>
        </p:txBody>
      </p:sp>
    </p:spTree>
    <p:extLst>
      <p:ext uri="{BB962C8B-B14F-4D97-AF65-F5344CB8AC3E}">
        <p14:creationId xmlns:p14="http://schemas.microsoft.com/office/powerpoint/2010/main" val="1836930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4</a:t>
            </a:fld>
            <a:endParaRPr lang="es-ES"/>
          </a:p>
        </p:txBody>
      </p:sp>
    </p:spTree>
    <p:extLst>
      <p:ext uri="{BB962C8B-B14F-4D97-AF65-F5344CB8AC3E}">
        <p14:creationId xmlns:p14="http://schemas.microsoft.com/office/powerpoint/2010/main" val="2101449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5</a:t>
            </a:fld>
            <a:endParaRPr lang="es-ES"/>
          </a:p>
        </p:txBody>
      </p:sp>
    </p:spTree>
    <p:extLst>
      <p:ext uri="{BB962C8B-B14F-4D97-AF65-F5344CB8AC3E}">
        <p14:creationId xmlns:p14="http://schemas.microsoft.com/office/powerpoint/2010/main" val="1747347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6</a:t>
            </a:fld>
            <a:endParaRPr lang="es-ES"/>
          </a:p>
        </p:txBody>
      </p:sp>
    </p:spTree>
    <p:extLst>
      <p:ext uri="{BB962C8B-B14F-4D97-AF65-F5344CB8AC3E}">
        <p14:creationId xmlns:p14="http://schemas.microsoft.com/office/powerpoint/2010/main" val="3585426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7</a:t>
            </a:fld>
            <a:endParaRPr lang="es-ES"/>
          </a:p>
        </p:txBody>
      </p:sp>
    </p:spTree>
    <p:extLst>
      <p:ext uri="{BB962C8B-B14F-4D97-AF65-F5344CB8AC3E}">
        <p14:creationId xmlns:p14="http://schemas.microsoft.com/office/powerpoint/2010/main" val="380790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732081D-6DCD-49B0-9279-A1844133E07E}" type="slidenum">
              <a:rPr lang="es-ES" smtClean="0"/>
              <a:pPr/>
              <a:t>8</a:t>
            </a:fld>
            <a:endParaRPr lang="es-ES"/>
          </a:p>
        </p:txBody>
      </p:sp>
    </p:spTree>
    <p:extLst>
      <p:ext uri="{BB962C8B-B14F-4D97-AF65-F5344CB8AC3E}">
        <p14:creationId xmlns:p14="http://schemas.microsoft.com/office/powerpoint/2010/main" val="30211416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400050" y="1981200"/>
            <a:ext cx="5888736" cy="26416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400050" y="4663441"/>
            <a:ext cx="5891022" cy="2531533"/>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3CC024E0-DCC0-4659-ABE2-1AC9A8F4082E}" type="datetime1">
              <a:rPr lang="es-ES" smtClean="0"/>
              <a:pPr/>
              <a:t>02/06/2015</a:t>
            </a:fld>
            <a:endParaRPr lang="es-ES"/>
          </a:p>
        </p:txBody>
      </p:sp>
      <p:sp>
        <p:nvSpPr>
          <p:cNvPr id="19" name="18 Marcador de pie de página"/>
          <p:cNvSpPr>
            <a:spLocks noGrp="1"/>
          </p:cNvSpPr>
          <p:nvPr>
            <p:ph type="ftr" sz="quarter" idx="11"/>
          </p:nvPr>
        </p:nvSpPr>
        <p:spPr/>
        <p:txBody>
          <a:bodyPr/>
          <a:lstStyle/>
          <a:p>
            <a:endParaRPr lang="es-ES"/>
          </a:p>
        </p:txBody>
      </p:sp>
      <p:sp>
        <p:nvSpPr>
          <p:cNvPr id="27" name="26 Marcador de número de diapositiva"/>
          <p:cNvSpPr>
            <a:spLocks noGrp="1"/>
          </p:cNvSpPr>
          <p:nvPr>
            <p:ph type="sldNum" sz="quarter" idx="12"/>
          </p:nvPr>
        </p:nvSpPr>
        <p:spPr/>
        <p:txBody>
          <a:bodyPr/>
          <a:lstStyle/>
          <a:p>
            <a:fld id="{53FF9DDD-FA5F-4E02-AC28-2693DAB04EF4}"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5C265988-5664-4BC4-8658-7393A098F9DA}" type="datetime1">
              <a:rPr lang="es-ES" smtClean="0"/>
              <a:pPr/>
              <a:t>02/06/2015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3FF9DDD-FA5F-4E02-AC28-2693DAB04EF4}"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4972050" y="1320802"/>
            <a:ext cx="1543050" cy="7528102"/>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342900" y="1320802"/>
            <a:ext cx="4514850" cy="7528102"/>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1282F4E9-8003-4B22-8DAF-A0E26FF23380}" type="datetime1">
              <a:rPr lang="es-ES" smtClean="0"/>
              <a:pPr/>
              <a:t>02/06/2015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3FF9DDD-FA5F-4E02-AC28-2693DAB04EF4}"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BFCA62D1-45E3-4146-AB82-E94FD61F9B8F}" type="datetime1">
              <a:rPr lang="es-ES" smtClean="0"/>
              <a:pPr/>
              <a:t>02/06/2015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3FF9DDD-FA5F-4E02-AC28-2693DAB04EF4}"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397764" y="1901952"/>
            <a:ext cx="5829300" cy="1967992"/>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97764" y="3906737"/>
            <a:ext cx="5829300" cy="2180695"/>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7C9469D9-82AF-4EA2-BD16-D2ECBF698CF3}" type="datetime1">
              <a:rPr lang="es-ES" smtClean="0"/>
              <a:pPr/>
              <a:t>02/06/2015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3FF9DDD-FA5F-4E02-AC28-2693DAB04EF4}"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342900" y="1017016"/>
            <a:ext cx="6172200" cy="1651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342900" y="2773456"/>
            <a:ext cx="3028950" cy="640588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3486150" y="2773456"/>
            <a:ext cx="3028950" cy="640588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2EA1EA1E-EC0D-4C8A-94F4-02A504A265F8}" type="datetime1">
              <a:rPr lang="es-ES" smtClean="0"/>
              <a:pPr/>
              <a:t>02/06/2015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3FF9DDD-FA5F-4E02-AC28-2693DAB04EF4}"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342900" y="1017016"/>
            <a:ext cx="6172200" cy="16510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42900" y="2679803"/>
            <a:ext cx="3030141" cy="952397"/>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3483769" y="2686317"/>
            <a:ext cx="3031331" cy="945884"/>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342900" y="3632200"/>
            <a:ext cx="3030141" cy="5554929"/>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3483769" y="3632200"/>
            <a:ext cx="3031331" cy="5554929"/>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38CB86FE-35DA-43F4-B43C-87B3D121557E}" type="datetime1">
              <a:rPr lang="es-ES" smtClean="0"/>
              <a:pPr/>
              <a:t>02/06/2015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53FF9DDD-FA5F-4E02-AC28-2693DAB04EF4}"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342900" y="1017016"/>
            <a:ext cx="6229350" cy="1651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B49A545A-5FF8-4BFF-9370-2239589A9984}" type="datetime1">
              <a:rPr lang="es-ES" smtClean="0"/>
              <a:pPr/>
              <a:t>02/06/2015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53FF9DDD-FA5F-4E02-AC28-2693DAB04EF4}"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64576FCA-41DC-4255-8961-7960EEF30B06}" type="datetime1">
              <a:rPr lang="es-ES" smtClean="0"/>
              <a:pPr/>
              <a:t>02/06/2015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53FF9DDD-FA5F-4E02-AC28-2693DAB04EF4}"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14350" y="742953"/>
            <a:ext cx="2057400" cy="1678517"/>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514350" y="2421467"/>
            <a:ext cx="2057400" cy="6604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2681287" y="2421467"/>
            <a:ext cx="3833813" cy="6604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F4270A3D-B2FA-4C3B-82A7-4D6D95BCFEFE}" type="datetime1">
              <a:rPr lang="es-ES" smtClean="0"/>
              <a:pPr/>
              <a:t>02/06/2015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3FF9DDD-FA5F-4E02-AC28-2693DAB04EF4}"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2374315" y="1600556"/>
            <a:ext cx="3943350" cy="59436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Triángulo rectángulo"/>
          <p:cNvSpPr/>
          <p:nvPr/>
        </p:nvSpPr>
        <p:spPr>
          <a:xfrm rot="420000" flipV="1">
            <a:off x="6003101" y="7741889"/>
            <a:ext cx="116586" cy="224536"/>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Título"/>
          <p:cNvSpPr>
            <a:spLocks noGrp="1"/>
          </p:cNvSpPr>
          <p:nvPr>
            <p:ph type="title"/>
          </p:nvPr>
        </p:nvSpPr>
        <p:spPr>
          <a:xfrm>
            <a:off x="457200" y="1700106"/>
            <a:ext cx="1659636" cy="2286008"/>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457200" y="4086023"/>
            <a:ext cx="1657350" cy="3147907"/>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359C60FA-6D95-495E-BDA5-205BDBD9E03C}" type="datetime1">
              <a:rPr lang="es-ES" smtClean="0"/>
              <a:pPr/>
              <a:t>02/06/2015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6057900" y="9181395"/>
            <a:ext cx="457200" cy="527403"/>
          </a:xfrm>
        </p:spPr>
        <p:txBody>
          <a:bodyPr/>
          <a:lstStyle/>
          <a:p>
            <a:fld id="{53FF9DDD-FA5F-4E02-AC28-2693DAB04EF4}" type="slidenum">
              <a:rPr lang="es-ES" smtClean="0"/>
              <a:pPr/>
              <a:t>‹Nº›</a:t>
            </a:fld>
            <a:endParaRPr lang="es-ES"/>
          </a:p>
        </p:txBody>
      </p:sp>
      <p:sp>
        <p:nvSpPr>
          <p:cNvPr id="3" name="2 Marcador de posición de imagen"/>
          <p:cNvSpPr>
            <a:spLocks noGrp="1"/>
          </p:cNvSpPr>
          <p:nvPr>
            <p:ph type="pic" idx="1"/>
          </p:nvPr>
        </p:nvSpPr>
        <p:spPr>
          <a:xfrm rot="420000">
            <a:off x="2614345" y="1732636"/>
            <a:ext cx="3463290" cy="567944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9 Forma libre"/>
          <p:cNvSpPr>
            <a:spLocks/>
          </p:cNvSpPr>
          <p:nvPr/>
        </p:nvSpPr>
        <p:spPr bwMode="auto">
          <a:xfrm flipV="1">
            <a:off x="-7144" y="8401756"/>
            <a:ext cx="6872288" cy="1504244"/>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Forma libre"/>
          <p:cNvSpPr>
            <a:spLocks/>
          </p:cNvSpPr>
          <p:nvPr/>
        </p:nvSpPr>
        <p:spPr bwMode="auto">
          <a:xfrm flipV="1">
            <a:off x="3286125" y="8984193"/>
            <a:ext cx="3571875" cy="921808"/>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7144" y="-10319"/>
            <a:ext cx="6872288" cy="1504244"/>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Forma libre"/>
          <p:cNvSpPr>
            <a:spLocks/>
          </p:cNvSpPr>
          <p:nvPr/>
        </p:nvSpPr>
        <p:spPr bwMode="auto">
          <a:xfrm>
            <a:off x="3286125" y="-10318"/>
            <a:ext cx="3571875" cy="921808"/>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Marcador de título"/>
          <p:cNvSpPr>
            <a:spLocks noGrp="1"/>
          </p:cNvSpPr>
          <p:nvPr>
            <p:ph type="title"/>
          </p:nvPr>
        </p:nvSpPr>
        <p:spPr>
          <a:xfrm>
            <a:off x="342900" y="1017016"/>
            <a:ext cx="6172200" cy="1651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342900" y="2795693"/>
            <a:ext cx="6172200" cy="633984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342900" y="9181395"/>
            <a:ext cx="1600200" cy="527403"/>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AA038D5-5281-4BB8-A470-E92E62B47949}" type="datetime1">
              <a:rPr lang="es-ES" smtClean="0"/>
              <a:pPr/>
              <a:t>02/06/2015</a:t>
            </a:fld>
            <a:endParaRPr lang="es-ES"/>
          </a:p>
        </p:txBody>
      </p:sp>
      <p:sp>
        <p:nvSpPr>
          <p:cNvPr id="22" name="21 Marcador de pie de página"/>
          <p:cNvSpPr>
            <a:spLocks noGrp="1"/>
          </p:cNvSpPr>
          <p:nvPr>
            <p:ph type="ftr" sz="quarter" idx="3"/>
          </p:nvPr>
        </p:nvSpPr>
        <p:spPr>
          <a:xfrm>
            <a:off x="2000250" y="9181395"/>
            <a:ext cx="2514600" cy="527403"/>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ES"/>
          </a:p>
        </p:txBody>
      </p:sp>
      <p:sp>
        <p:nvSpPr>
          <p:cNvPr id="18" name="17 Marcador de número de diapositiva"/>
          <p:cNvSpPr>
            <a:spLocks noGrp="1"/>
          </p:cNvSpPr>
          <p:nvPr>
            <p:ph type="sldNum" sz="quarter" idx="4"/>
          </p:nvPr>
        </p:nvSpPr>
        <p:spPr>
          <a:xfrm>
            <a:off x="5943600" y="9181395"/>
            <a:ext cx="571500" cy="527403"/>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3FF9DDD-FA5F-4E02-AC28-2693DAB04EF4}" type="slidenum">
              <a:rPr lang="es-ES" smtClean="0"/>
              <a:pPr/>
              <a:t>‹Nº›</a:t>
            </a:fld>
            <a:endParaRPr lang="es-ES"/>
          </a:p>
        </p:txBody>
      </p:sp>
      <p:grpSp>
        <p:nvGrpSpPr>
          <p:cNvPr id="2" name="1 Grupo"/>
          <p:cNvGrpSpPr/>
          <p:nvPr/>
        </p:nvGrpSpPr>
        <p:grpSpPr>
          <a:xfrm>
            <a:off x="-14263" y="292367"/>
            <a:ext cx="6885411" cy="937768"/>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28.jpe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2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jpeg"/></Relationships>
</file>

<file path=ppt/slides/_rels/slide22.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hyperlink" Target="https://www.youtube.com/watch?v=GcRY4YQNvQg"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hyperlink" Target="https://www.youtube.com/watch?v=nRXJ7TA5E9c" TargetMode="External"/><Relationship Id="rId4" Type="http://schemas.openxmlformats.org/officeDocument/2006/relationships/image" Target="../media/image57.jpeg"/></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3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65.jpeg"/></Relationships>
</file>

<file path=ppt/slides/_rels/slide3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68.jpeg"/><Relationship Id="rId4" Type="http://schemas.openxmlformats.org/officeDocument/2006/relationships/image" Target="../media/image67.jpeg"/></Relationships>
</file>

<file path=ppt/slides/_rels/slide33.xml.rels><?xml version="1.0" encoding="UTF-8" standalone="yes"?>
<Relationships xmlns="http://schemas.openxmlformats.org/package/2006/relationships"><Relationship Id="rId3" Type="http://schemas.openxmlformats.org/officeDocument/2006/relationships/image" Target="../media/image69.jpeg"/><Relationship Id="rId7" Type="http://schemas.openxmlformats.org/officeDocument/2006/relationships/image" Target="../media/image73.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jpeg"/></Relationships>
</file>

<file path=ppt/slides/_rels/slide3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75.jpeg"/></Relationships>
</file>

<file path=ppt/slides/_rels/slide3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3.wdp"/></Relationships>
</file>

<file path=ppt/slides/_rels/slide3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4.wdp"/></Relationships>
</file>

<file path=ppt/slides/_rels/slide3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microsoft.com/office/2007/relationships/hdphoto" Target="../media/hdphoto5.wdp"/></Relationships>
</file>

<file path=ppt/slides/_rels/slide3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image" Target="../media/image82.png"/><Relationship Id="rId10" Type="http://schemas.openxmlformats.org/officeDocument/2006/relationships/image" Target="../media/image87.png"/><Relationship Id="rId4" Type="http://schemas.openxmlformats.org/officeDocument/2006/relationships/image" Target="../media/image81.png"/><Relationship Id="rId9" Type="http://schemas.openxmlformats.org/officeDocument/2006/relationships/image" Target="../media/image86.pn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9.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openxmlformats.org/officeDocument/2006/relationships/hyperlink" Target="https://www.youtube.com/watch?v=QFmZ-Muh0fo" TargetMode="External"/><Relationship Id="rId3" Type="http://schemas.openxmlformats.org/officeDocument/2006/relationships/image" Target="../media/image11.jpeg"/><Relationship Id="rId7"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png"/><Relationship Id="rId9"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hyperlink" Target="http://www.elnortedecastilla.es/castillayleon/startinnova/"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49000"/>
            <a:lum/>
          </a:blip>
          <a:srcRect/>
          <a:tile tx="0" ty="0" sx="100000" sy="100000" flip="none" algn="tl"/>
        </a:blipFill>
        <a:effectLst/>
      </p:bgPr>
    </p:bg>
    <p:spTree>
      <p:nvGrpSpPr>
        <p:cNvPr id="1" name=""/>
        <p:cNvGrpSpPr/>
        <p:nvPr/>
      </p:nvGrpSpPr>
      <p:grpSpPr>
        <a:xfrm>
          <a:off x="0" y="0"/>
          <a:ext cx="0" cy="0"/>
          <a:chOff x="0" y="0"/>
          <a:chExt cx="0" cy="0"/>
        </a:xfrm>
      </p:grpSpPr>
      <p:pic>
        <p:nvPicPr>
          <p:cNvPr id="27649" name="Picture 1" descr="C:\Documents and Settings\Agustin\Mis documentos\Descargas\fotos-Leopoldo\fotos-Leopoldo\PC030002.JPG"/>
          <p:cNvPicPr>
            <a:picLocks noChangeAspect="1" noChangeArrowheads="1"/>
          </p:cNvPicPr>
          <p:nvPr/>
        </p:nvPicPr>
        <p:blipFill>
          <a:blip r:embed="rId4" cstate="print">
            <a:duotone>
              <a:prstClr val="black"/>
              <a:schemeClr val="accent4">
                <a:tint val="45000"/>
                <a:satMod val="400000"/>
              </a:schemeClr>
            </a:duotone>
          </a:blip>
          <a:stretch>
            <a:fillRect/>
          </a:stretch>
        </p:blipFill>
        <p:spPr bwMode="auto">
          <a:xfrm>
            <a:off x="116632" y="272480"/>
            <a:ext cx="3030869" cy="22722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7" name="6 Rectángulo"/>
          <p:cNvSpPr/>
          <p:nvPr/>
        </p:nvSpPr>
        <p:spPr>
          <a:xfrm>
            <a:off x="5422781" y="666720"/>
            <a:ext cx="1435219" cy="92333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s-ES" sz="5400" b="1" cap="all" spc="0" dirty="0" smtClean="0">
                <a:ln w="0"/>
                <a:effectLst>
                  <a:reflection blurRad="12700" stA="50000" endPos="50000" dist="5000" dir="5400000" sy="-100000" rotWithShape="0"/>
                </a:effectLst>
              </a:rPr>
              <a:t>Nº4</a:t>
            </a:r>
            <a:endParaRPr lang="es-ES" sz="5400" b="1" cap="all" spc="0" dirty="0">
              <a:ln w="0"/>
              <a:effectLst>
                <a:reflection blurRad="12700" stA="50000" endPos="50000" dist="5000" dir="5400000" sy="-100000" rotWithShape="0"/>
              </a:effectLst>
            </a:endParaRPr>
          </a:p>
        </p:txBody>
      </p:sp>
      <p:sp>
        <p:nvSpPr>
          <p:cNvPr id="5" name="4 Rectángulo"/>
          <p:cNvSpPr/>
          <p:nvPr/>
        </p:nvSpPr>
        <p:spPr>
          <a:xfrm>
            <a:off x="3452057" y="0"/>
            <a:ext cx="312194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s-ES" sz="5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Cano-N</a:t>
            </a:r>
            <a:endParaRPr lang="es-ES"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27651" name="Picture 3" descr="C:\Documents and Settings\Agustin\Mis documentos\Descargas\fotos-Leopoldo\fotos-Leopoldo\PC030003.JPG"/>
          <p:cNvPicPr>
            <a:picLocks noChangeAspect="1" noChangeArrowheads="1"/>
          </p:cNvPicPr>
          <p:nvPr/>
        </p:nvPicPr>
        <p:blipFill>
          <a:blip r:embed="rId5" cstate="print">
            <a:duotone>
              <a:schemeClr val="bg2">
                <a:shade val="45000"/>
                <a:satMod val="135000"/>
              </a:schemeClr>
              <a:prstClr val="white"/>
            </a:duotone>
          </a:blip>
          <a:stretch>
            <a:fillRect/>
          </a:stretch>
        </p:blipFill>
        <p:spPr bwMode="auto">
          <a:xfrm>
            <a:off x="0" y="6177136"/>
            <a:ext cx="4069226" cy="3050683"/>
          </a:xfrm>
          <a:prstGeom prst="cloudCallout">
            <a:avLst/>
          </a:prstGeom>
          <a:noFill/>
          <a:ln>
            <a:solidFill>
              <a:schemeClr val="accent3">
                <a:lumMod val="75000"/>
              </a:schemeClr>
            </a:solidFill>
          </a:ln>
        </p:spPr>
      </p:pic>
      <p:pic>
        <p:nvPicPr>
          <p:cNvPr id="27654" name="Picture 6" descr="http://iesleopoldocano.centros.educa.jcyl.es/sitio/upload/img/portadab.jpg"/>
          <p:cNvPicPr>
            <a:picLocks noChangeAspect="1" noChangeArrowheads="1"/>
          </p:cNvPicPr>
          <p:nvPr/>
        </p:nvPicPr>
        <p:blipFill>
          <a:blip r:embed="rId6" cstate="print"/>
          <a:srcRect l="6300" t="15295" r="14951" b="30082"/>
          <a:stretch>
            <a:fillRect/>
          </a:stretch>
        </p:blipFill>
        <p:spPr bwMode="auto">
          <a:xfrm>
            <a:off x="3284984" y="1136576"/>
            <a:ext cx="3456384" cy="1728192"/>
          </a:xfrm>
          <a:prstGeom prst="ellipse">
            <a:avLst/>
          </a:prstGeom>
          <a:ln>
            <a:noFill/>
          </a:ln>
          <a:effectLst>
            <a:softEdge rad="112500"/>
          </a:effectLst>
        </p:spPr>
      </p:pic>
      <p:pic>
        <p:nvPicPr>
          <p:cNvPr id="10" name="9 Imagen" descr="P2.jpg"/>
          <p:cNvPicPr>
            <a:picLocks noChangeAspect="1"/>
          </p:cNvPicPr>
          <p:nvPr/>
        </p:nvPicPr>
        <p:blipFill>
          <a:blip r:embed="rId7" cstate="print">
            <a:grayscl/>
          </a:blip>
          <a:stretch>
            <a:fillRect/>
          </a:stretch>
        </p:blipFill>
        <p:spPr>
          <a:xfrm>
            <a:off x="908720" y="2648744"/>
            <a:ext cx="4773149" cy="3579862"/>
          </a:xfrm>
          <a:prstGeom prst="flowChartMagneticDrum">
            <a:avLst/>
          </a:prstGeom>
        </p:spPr>
      </p:pic>
      <p:pic>
        <p:nvPicPr>
          <p:cNvPr id="27652" name="Picture 4"/>
          <p:cNvPicPr>
            <a:picLocks noChangeAspect="1" noChangeArrowheads="1"/>
          </p:cNvPicPr>
          <p:nvPr/>
        </p:nvPicPr>
        <p:blipFill>
          <a:blip r:embed="rId8" cstate="print"/>
          <a:stretch>
            <a:fillRect/>
          </a:stretch>
        </p:blipFill>
        <p:spPr bwMode="auto">
          <a:xfrm>
            <a:off x="3645024" y="5500431"/>
            <a:ext cx="3212976" cy="4405569"/>
          </a:xfrm>
          <a:prstGeom prst="foldedCorner">
            <a:avLst/>
          </a:prstGeom>
          <a:noFill/>
          <a:ln w="9525">
            <a:solidFill>
              <a:schemeClr val="bg1"/>
            </a:solidFill>
            <a:miter lim="800000"/>
            <a:headEnd/>
            <a:tailEnd/>
          </a:ln>
        </p:spPr>
      </p:pic>
      <p:sp>
        <p:nvSpPr>
          <p:cNvPr id="13" name="12 Rectángulo"/>
          <p:cNvSpPr/>
          <p:nvPr/>
        </p:nvSpPr>
        <p:spPr>
          <a:xfrm>
            <a:off x="0" y="2936776"/>
            <a:ext cx="4786047" cy="5909310"/>
          </a:xfrm>
          <a:prstGeom prst="rect">
            <a:avLst/>
          </a:prstGeom>
          <a:noFill/>
        </p:spPr>
        <p:txBody>
          <a:bodyPr wrap="none" lIns="91440" tIns="45720" rIns="91440" bIns="45720">
            <a:prstTxWarp prst="textCanUp">
              <a:avLst/>
            </a:prstTxWarp>
            <a:spAutoFit/>
          </a:bodyPr>
          <a:lstStyle/>
          <a:p>
            <a:pPr algn="ctr"/>
            <a:r>
              <a:rPr lang="es-ES" sz="5400" b="1" dirty="0" smtClean="0">
                <a:ln w="1905">
                  <a:solidFill>
                    <a:schemeClr val="tx1"/>
                  </a:solidFill>
                </a:ln>
                <a:gradFill>
                  <a:gsLst>
                    <a:gs pos="0">
                      <a:schemeClr val="accent6">
                        <a:shade val="20000"/>
                        <a:satMod val="200000"/>
                        <a:alpha val="3000"/>
                      </a:schemeClr>
                    </a:gs>
                    <a:gs pos="78000">
                      <a:schemeClr val="accent6">
                        <a:tint val="90000"/>
                        <a:shade val="89000"/>
                        <a:satMod val="220000"/>
                      </a:schemeClr>
                    </a:gs>
                    <a:gs pos="100000">
                      <a:schemeClr val="accent6">
                        <a:tint val="12000"/>
                        <a:satMod val="255000"/>
                      </a:schemeClr>
                    </a:gs>
                  </a:gsLst>
                  <a:lin ang="5400000"/>
                </a:gradFill>
                <a:effectLst>
                  <a:outerShdw blurRad="50800" dist="38100" dir="16200000" rotWithShape="0">
                    <a:prstClr val="black">
                      <a:alpha val="40000"/>
                    </a:prstClr>
                  </a:outerShdw>
                </a:effectLst>
                <a:latin typeface="Georgia" pitchFamily="18" charset="0"/>
              </a:rPr>
              <a:t>REVISTA </a:t>
            </a:r>
          </a:p>
          <a:p>
            <a:pPr algn="ctr"/>
            <a:r>
              <a:rPr lang="es-ES" sz="5400" b="1" dirty="0" smtClean="0">
                <a:ln w="1905">
                  <a:solidFill>
                    <a:schemeClr val="tx1"/>
                  </a:solidFill>
                </a:ln>
                <a:gradFill>
                  <a:gsLst>
                    <a:gs pos="0">
                      <a:schemeClr val="accent6">
                        <a:shade val="20000"/>
                        <a:satMod val="200000"/>
                        <a:alpha val="3000"/>
                      </a:schemeClr>
                    </a:gs>
                    <a:gs pos="78000">
                      <a:schemeClr val="accent6">
                        <a:tint val="90000"/>
                        <a:shade val="89000"/>
                        <a:satMod val="220000"/>
                      </a:schemeClr>
                    </a:gs>
                    <a:gs pos="100000">
                      <a:schemeClr val="accent6">
                        <a:tint val="12000"/>
                        <a:satMod val="255000"/>
                      </a:schemeClr>
                    </a:gs>
                  </a:gsLst>
                  <a:lin ang="5400000"/>
                </a:gradFill>
                <a:effectLst>
                  <a:outerShdw blurRad="50800" dist="38100" dir="16200000" rotWithShape="0">
                    <a:prstClr val="black">
                      <a:alpha val="40000"/>
                    </a:prstClr>
                  </a:outerShdw>
                </a:effectLst>
                <a:latin typeface="Georgia" pitchFamily="18" charset="0"/>
              </a:rPr>
              <a:t>ESCOLAR</a:t>
            </a:r>
          </a:p>
          <a:p>
            <a:pPr algn="ctr"/>
            <a:r>
              <a:rPr lang="es-ES" sz="5400" b="1" dirty="0" smtClean="0">
                <a:ln w="1905">
                  <a:solidFill>
                    <a:schemeClr val="tx1"/>
                  </a:solidFill>
                </a:ln>
                <a:gradFill>
                  <a:gsLst>
                    <a:gs pos="0">
                      <a:schemeClr val="accent6">
                        <a:shade val="20000"/>
                        <a:satMod val="200000"/>
                        <a:alpha val="3000"/>
                      </a:schemeClr>
                    </a:gs>
                    <a:gs pos="78000">
                      <a:schemeClr val="accent6">
                        <a:tint val="90000"/>
                        <a:shade val="89000"/>
                        <a:satMod val="220000"/>
                      </a:schemeClr>
                    </a:gs>
                    <a:gs pos="100000">
                      <a:schemeClr val="accent6">
                        <a:tint val="12000"/>
                        <a:satMod val="255000"/>
                      </a:schemeClr>
                    </a:gs>
                  </a:gsLst>
                  <a:lin ang="5400000"/>
                </a:gradFill>
                <a:effectLst>
                  <a:outerShdw blurRad="50800" dist="38100" dir="16200000" rotWithShape="0">
                    <a:prstClr val="black">
                      <a:alpha val="40000"/>
                    </a:prstClr>
                  </a:outerShdw>
                </a:effectLst>
                <a:latin typeface="Georgia" pitchFamily="18" charset="0"/>
              </a:rPr>
              <a:t> DEL IES</a:t>
            </a:r>
          </a:p>
          <a:p>
            <a:pPr algn="ctr"/>
            <a:r>
              <a:rPr lang="es-ES" sz="5400" b="1" dirty="0" smtClean="0">
                <a:ln w="1905">
                  <a:solidFill>
                    <a:schemeClr val="tx1"/>
                  </a:solidFill>
                </a:ln>
                <a:gradFill>
                  <a:gsLst>
                    <a:gs pos="0">
                      <a:schemeClr val="accent6">
                        <a:shade val="20000"/>
                        <a:satMod val="200000"/>
                        <a:alpha val="3000"/>
                      </a:schemeClr>
                    </a:gs>
                    <a:gs pos="78000">
                      <a:schemeClr val="accent6">
                        <a:tint val="90000"/>
                        <a:shade val="89000"/>
                        <a:satMod val="220000"/>
                      </a:schemeClr>
                    </a:gs>
                    <a:gs pos="100000">
                      <a:schemeClr val="accent6">
                        <a:tint val="12000"/>
                        <a:satMod val="255000"/>
                      </a:schemeClr>
                    </a:gs>
                  </a:gsLst>
                  <a:lin ang="5400000"/>
                </a:gradFill>
                <a:effectLst>
                  <a:outerShdw blurRad="50800" dist="38100" dir="16200000" rotWithShape="0">
                    <a:prstClr val="black">
                      <a:alpha val="40000"/>
                    </a:prstClr>
                  </a:outerShdw>
                </a:effectLst>
                <a:latin typeface="Georgia" pitchFamily="18" charset="0"/>
              </a:rPr>
              <a:t>“LEOPOLDO</a:t>
            </a:r>
          </a:p>
          <a:p>
            <a:pPr algn="ctr"/>
            <a:r>
              <a:rPr lang="es-ES" sz="5400" b="1" dirty="0" smtClean="0">
                <a:ln w="1905">
                  <a:solidFill>
                    <a:schemeClr val="tx1"/>
                  </a:solidFill>
                </a:ln>
                <a:gradFill>
                  <a:gsLst>
                    <a:gs pos="0">
                      <a:schemeClr val="accent6">
                        <a:shade val="20000"/>
                        <a:satMod val="200000"/>
                        <a:alpha val="3000"/>
                      </a:schemeClr>
                    </a:gs>
                    <a:gs pos="78000">
                      <a:schemeClr val="accent6">
                        <a:tint val="90000"/>
                        <a:shade val="89000"/>
                        <a:satMod val="220000"/>
                      </a:schemeClr>
                    </a:gs>
                    <a:gs pos="100000">
                      <a:schemeClr val="accent6">
                        <a:tint val="12000"/>
                        <a:satMod val="255000"/>
                      </a:schemeClr>
                    </a:gs>
                  </a:gsLst>
                  <a:lin ang="5400000"/>
                </a:gradFill>
                <a:effectLst>
                  <a:outerShdw blurRad="50800" dist="38100" dir="16200000" rotWithShape="0">
                    <a:prstClr val="black">
                      <a:alpha val="40000"/>
                    </a:prstClr>
                  </a:outerShdw>
                </a:effectLst>
                <a:latin typeface="Georgia" pitchFamily="18" charset="0"/>
              </a:rPr>
              <a:t>CANO”.</a:t>
            </a:r>
          </a:p>
        </p:txBody>
      </p:sp>
      <p:sp>
        <p:nvSpPr>
          <p:cNvPr id="2" name="1 CuadroTexto"/>
          <p:cNvSpPr txBox="1"/>
          <p:nvPr/>
        </p:nvSpPr>
        <p:spPr>
          <a:xfrm>
            <a:off x="26614" y="9273985"/>
            <a:ext cx="4328364" cy="369332"/>
          </a:xfrm>
          <a:prstGeom prst="rect">
            <a:avLst/>
          </a:prstGeom>
          <a:noFill/>
        </p:spPr>
        <p:txBody>
          <a:bodyPr wrap="none" rtlCol="0">
            <a:spAutoFit/>
          </a:bodyPr>
          <a:lstStyle/>
          <a:p>
            <a:r>
              <a:rPr lang="es-ES" dirty="0" smtClean="0">
                <a:solidFill>
                  <a:schemeClr val="bg1"/>
                </a:solidFill>
              </a:rPr>
              <a:t>DISPONIBLE EN LA WEB DEL CENTRO </a:t>
            </a:r>
            <a:endParaRPr lang="es-ES"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2" descr="http://lh4.ggpht.com/-hymuu8PCSVo/T1ckEPJw1-I/AAAAAAAA5kg/8JeLgaBp4Eo/piggy-bank-coloring-page.jpg?imgmax=640"/>
          <p:cNvPicPr>
            <a:picLocks noChangeAspect="1" noChangeArrowheads="1"/>
          </p:cNvPicPr>
          <p:nvPr/>
        </p:nvPicPr>
        <p:blipFill>
          <a:blip r:embed="rId3" cstate="print">
            <a:clrChange>
              <a:clrFrom>
                <a:srgbClr val="FFFDFE"/>
              </a:clrFrom>
              <a:clrTo>
                <a:srgbClr val="FFFDFE">
                  <a:alpha val="0"/>
                </a:srgbClr>
              </a:clrTo>
            </a:clrChange>
          </a:blip>
          <a:srcRect/>
          <a:stretch>
            <a:fillRect/>
          </a:stretch>
        </p:blipFill>
        <p:spPr bwMode="auto">
          <a:xfrm>
            <a:off x="0" y="5169024"/>
            <a:ext cx="3068960" cy="2503814"/>
          </a:xfrm>
          <a:prstGeom prst="rect">
            <a:avLst/>
          </a:prstGeom>
          <a:noFill/>
        </p:spPr>
      </p:pic>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9</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8" name="17 CuadroTexto"/>
          <p:cNvSpPr txBox="1"/>
          <p:nvPr/>
        </p:nvSpPr>
        <p:spPr>
          <a:xfrm>
            <a:off x="307975" y="154433"/>
            <a:ext cx="6229052" cy="830997"/>
          </a:xfrm>
          <a:prstGeom prst="rect">
            <a:avLst/>
          </a:prstGeom>
          <a:noFill/>
        </p:spPr>
        <p:txBody>
          <a:bodyPr wrap="square" rtlCol="0">
            <a:spAutoFit/>
          </a:bodyPr>
          <a:lstStyle/>
          <a:p>
            <a:r>
              <a:rPr lang="es-ES" sz="2400" dirty="0" err="1" smtClean="0">
                <a:latin typeface="Forte" pitchFamily="66" charset="0"/>
              </a:rPr>
              <a:t>Saverpiggy</a:t>
            </a:r>
            <a:r>
              <a:rPr lang="es-ES" sz="2400" dirty="0" smtClean="0">
                <a:latin typeface="Forte" pitchFamily="66" charset="0"/>
              </a:rPr>
              <a:t>, el cerdito ahorrador, gana el segundo premio</a:t>
            </a:r>
            <a:endParaRPr lang="es-ES" sz="2400" dirty="0">
              <a:latin typeface="Forte" pitchFamily="66" charset="0"/>
            </a:endParaRPr>
          </a:p>
        </p:txBody>
      </p:sp>
      <p:sp>
        <p:nvSpPr>
          <p:cNvPr id="2" name="1 Rectángulo"/>
          <p:cNvSpPr/>
          <p:nvPr/>
        </p:nvSpPr>
        <p:spPr>
          <a:xfrm>
            <a:off x="260648" y="1208584"/>
            <a:ext cx="6179344" cy="7971413"/>
          </a:xfrm>
          <a:prstGeom prst="rect">
            <a:avLst/>
          </a:prstGeom>
        </p:spPr>
        <p:txBody>
          <a:bodyPr wrap="square">
            <a:spAutoFit/>
          </a:bodyPr>
          <a:lstStyle/>
          <a:p>
            <a:pPr lvl="0"/>
            <a:r>
              <a:rPr lang="es-ES_tradnl" sz="1600" b="1" dirty="0" smtClean="0"/>
              <a:t>-</a:t>
            </a:r>
            <a:r>
              <a:rPr lang="es-ES" sz="1600" b="1" dirty="0" smtClean="0"/>
              <a:t>¿Cómo os habéis preparado para el concurso? ¿Hubo dificultades a la hora de llevarlo a cabo?</a:t>
            </a:r>
          </a:p>
          <a:p>
            <a:r>
              <a:rPr lang="es-ES" sz="1600" dirty="0" smtClean="0"/>
              <a:t>En la página web del concurso nos ofrecían unas pautas que teníamos que seguir con el método CANVAS entre otros, y a través de ellas hemos ido elaborando el producto. Conseguir nuestro propósito nos creaba ciertas dificultades y hemos tenido que trabajar más de lo que pensábamos, pero la verdad es que hemos logrado todo lo que queríamos y gracias a ello hemos obtenido el segundo premio.</a:t>
            </a:r>
          </a:p>
          <a:p>
            <a:pPr lvl="0"/>
            <a:endParaRPr lang="es-ES" sz="1600" dirty="0" smtClean="0"/>
          </a:p>
          <a:p>
            <a:pPr lvl="0"/>
            <a:r>
              <a:rPr lang="es-ES" sz="1600" b="1" dirty="0" smtClean="0"/>
              <a:t>-¿Creéis que este premio supone un antes y un después en vuestro futuro?</a:t>
            </a:r>
          </a:p>
          <a:p>
            <a:r>
              <a:rPr lang="es-ES" sz="1600" dirty="0" smtClean="0"/>
              <a:t>Sí, exponer delante de tanta gente, entre ellos importantes empresarios, fue algo que nunca habíamos hecho y pensamos que este tipo de situaciones pueden abrirnos muchas puertas a lo largo de nuestra vida laboral. Fue una experiencia inolvidable y lo disfrutamos mucho.</a:t>
            </a:r>
          </a:p>
          <a:p>
            <a:pPr lvl="0"/>
            <a:endParaRPr lang="es-ES" sz="1600" dirty="0" smtClean="0"/>
          </a:p>
          <a:p>
            <a:pPr lvl="0"/>
            <a:endParaRPr lang="es-ES" sz="1600" b="1" dirty="0" smtClean="0"/>
          </a:p>
          <a:p>
            <a:pPr lvl="0"/>
            <a:endParaRPr lang="es-ES" sz="1600" b="1" dirty="0" smtClean="0"/>
          </a:p>
          <a:p>
            <a:pPr lvl="0"/>
            <a:endParaRPr lang="es-ES" sz="1600" b="1" dirty="0" smtClean="0"/>
          </a:p>
          <a:p>
            <a:pPr lvl="0"/>
            <a:endParaRPr lang="es-ES" sz="1600" b="1" dirty="0" smtClean="0"/>
          </a:p>
          <a:p>
            <a:pPr lvl="0"/>
            <a:endParaRPr lang="es-ES" sz="1600" b="1" dirty="0" smtClean="0"/>
          </a:p>
          <a:p>
            <a:pPr lvl="0"/>
            <a:endParaRPr lang="es-ES" sz="1600" b="1" dirty="0" smtClean="0"/>
          </a:p>
          <a:p>
            <a:pPr lvl="0"/>
            <a:endParaRPr lang="es-ES" sz="1600" b="1" dirty="0" smtClean="0"/>
          </a:p>
          <a:p>
            <a:pPr lvl="0"/>
            <a:endParaRPr lang="es-ES" sz="1600" b="1" dirty="0" smtClean="0"/>
          </a:p>
          <a:p>
            <a:pPr lvl="0"/>
            <a:r>
              <a:rPr lang="es-ES" sz="1600" b="1" dirty="0" smtClean="0"/>
              <a:t>-¿Tenéis pensado volver a participar el año que viene en otro concurso por el estilo?</a:t>
            </a:r>
          </a:p>
          <a:p>
            <a:r>
              <a:rPr lang="es-ES" sz="1600" dirty="0" smtClean="0"/>
              <a:t>Si se organiza de nuevo, por supuesto, nos encantaría volver a participar e intentar conseguir otro premio. Aunque haya sido muy duro, hemos aprendido muchas cosas. Nos lo hemos pasado muy bien en </a:t>
            </a:r>
            <a:r>
              <a:rPr lang="es-ES" sz="1600" dirty="0" err="1" smtClean="0"/>
              <a:t>StartInnova</a:t>
            </a:r>
            <a:r>
              <a:rPr lang="es-ES" sz="1600" dirty="0" smtClean="0"/>
              <a:t>, y la experiencia es inigualable. </a:t>
            </a:r>
            <a:endParaRPr lang="es-ES" sz="1600" dirty="0"/>
          </a:p>
        </p:txBody>
      </p:sp>
      <p:sp>
        <p:nvSpPr>
          <p:cNvPr id="2050" name="AutoShape 2" descr="Mostrando IMG_4717.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2052" name="AutoShape 4" descr="Mostrando IMG_4717.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13" name="12 Imagen"/>
          <p:cNvPicPr/>
          <p:nvPr/>
        </p:nvPicPr>
        <p:blipFill>
          <a:blip r:embed="rId4" cstate="print">
            <a:extLst>
              <a:ext uri="{28A0092B-C50C-407E-A947-70E740481C1C}">
                <a14:useLocalDpi xmlns:a14="http://schemas.microsoft.com/office/drawing/2010/main" val="0"/>
              </a:ext>
            </a:extLst>
          </a:blip>
          <a:stretch>
            <a:fillRect/>
          </a:stretch>
        </p:blipFill>
        <p:spPr>
          <a:xfrm>
            <a:off x="2636912" y="5241032"/>
            <a:ext cx="3200400" cy="225298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1777743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13 Imagen" descr="E:\FOTOS\Sepúlveda\20150521_130236.jpg"/>
          <p:cNvPicPr/>
          <p:nvPr/>
        </p:nvPicPr>
        <p:blipFill>
          <a:blip r:embed="rId3" cstate="print"/>
          <a:srcRect/>
          <a:stretch>
            <a:fillRect/>
          </a:stretch>
        </p:blipFill>
        <p:spPr bwMode="auto">
          <a:xfrm>
            <a:off x="215900" y="3080792"/>
            <a:ext cx="3960019" cy="324036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3" name="12 Imagen" descr="E:\FOTOS\Sepúlveda\20150521_114355.jpg"/>
          <p:cNvPicPr/>
          <p:nvPr/>
        </p:nvPicPr>
        <p:blipFill>
          <a:blip r:embed="rId4" cstate="print"/>
          <a:srcRect/>
          <a:stretch>
            <a:fillRect/>
          </a:stretch>
        </p:blipFill>
        <p:spPr bwMode="auto">
          <a:xfrm>
            <a:off x="290102" y="1107758"/>
            <a:ext cx="3762375" cy="28194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4" name="3 Marcador de número de diapositiva"/>
          <p:cNvSpPr>
            <a:spLocks noGrp="1"/>
          </p:cNvSpPr>
          <p:nvPr>
            <p:ph type="sldNum" sz="quarter" idx="12"/>
          </p:nvPr>
        </p:nvSpPr>
        <p:spPr>
          <a:xfrm>
            <a:off x="6357958" y="9525032"/>
            <a:ext cx="445178" cy="270902"/>
          </a:xfrm>
        </p:spPr>
        <p:txBody>
          <a:bodyPr/>
          <a:lstStyle/>
          <a:p>
            <a:fld id="{53FF9DDD-FA5F-4E02-AC28-2693DAB04EF4}" type="slidenum">
              <a:rPr lang="es-ES" smtClean="0"/>
              <a:pPr/>
              <a:t>10</a:t>
            </a:fld>
            <a:endParaRPr lang="es-ES" dirty="0"/>
          </a:p>
        </p:txBody>
      </p:sp>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9" name="8 CuadroTexto"/>
          <p:cNvSpPr txBox="1"/>
          <p:nvPr/>
        </p:nvSpPr>
        <p:spPr>
          <a:xfrm>
            <a:off x="3645024" y="1027887"/>
            <a:ext cx="3071834" cy="8710077"/>
          </a:xfrm>
          <a:prstGeom prst="rect">
            <a:avLst/>
          </a:prstGeom>
          <a:noFill/>
        </p:spPr>
        <p:txBody>
          <a:bodyPr wrap="square" rtlCol="0">
            <a:spAutoFit/>
          </a:bodyPr>
          <a:lstStyle/>
          <a:p>
            <a:pPr algn="just"/>
            <a:r>
              <a:rPr lang="es-ES" sz="1400" dirty="0" smtClean="0">
                <a:latin typeface="Book Antiqua" pitchFamily="18" charset="0"/>
              </a:rPr>
              <a:t>	</a:t>
            </a:r>
            <a:r>
              <a:rPr lang="es-ES" sz="1600" dirty="0"/>
              <a:t>Ya era hora, ¿no? ¡Por fin una excursión de geología</a:t>
            </a:r>
            <a:r>
              <a:rPr lang="es-ES" sz="1600" dirty="0" smtClean="0"/>
              <a:t>! </a:t>
            </a:r>
            <a:r>
              <a:rPr lang="es-ES" sz="1600" dirty="0"/>
              <a:t>Todo el mundo habla de la biología, y la geología ¿qué?, ¿no tiene su propio </a:t>
            </a:r>
            <a:r>
              <a:rPr lang="es-ES" sz="1600" dirty="0" smtClean="0"/>
              <a:t>espacio? Pues </a:t>
            </a:r>
            <a:r>
              <a:rPr lang="es-ES" sz="1600" dirty="0"/>
              <a:t>os diré que la geología es una disciplina antiquísima, aunque hubo que esperar hasta finales del siglo XVIII para que se empezase a hablar de ella como el estudio de la materia sólida y líquida que forma la tierra.</a:t>
            </a:r>
          </a:p>
          <a:p>
            <a:pPr algn="just"/>
            <a:r>
              <a:rPr lang="es-ES" sz="1600" dirty="0" smtClean="0"/>
              <a:t>	Ya </a:t>
            </a:r>
            <a:r>
              <a:rPr lang="es-ES" sz="1600" dirty="0"/>
              <a:t>desde muy antiguo el hombre ha utilizado recursos geológicos: las primeras armas y herramientas talladas en roca tienen una edad de 1,8 millones de años. Aristóteles (384-322 a.C.) es el autor antiguo que mayor influencia ha tenido sobre la geología, ya que opta por hablarnos de un mundo sometido a procesos graduales y  cíclicos.</a:t>
            </a:r>
          </a:p>
          <a:p>
            <a:pPr algn="just"/>
            <a:r>
              <a:rPr lang="es-ES" sz="1600" dirty="0"/>
              <a:t>	</a:t>
            </a:r>
            <a:r>
              <a:rPr lang="es-ES" sz="1600" dirty="0" smtClean="0"/>
              <a:t>Vale</a:t>
            </a:r>
            <a:r>
              <a:rPr lang="es-ES" sz="1600" dirty="0"/>
              <a:t>,  muy interesante, ¿pero qué tiene esto que ver con Ana </a:t>
            </a:r>
            <a:r>
              <a:rPr lang="es-ES" sz="1600" dirty="0" smtClean="0"/>
              <a:t>Luz? Pues </a:t>
            </a:r>
            <a:r>
              <a:rPr lang="es-ES" sz="1600" dirty="0"/>
              <a:t>que ella es geóloga, y además una apasionada de su asignatura y de la naturaleza. El pasado 21 de mayo nos llevó de excursión y nos enseñó lo que es un Pliegue en Rodilla que en Sepúlveda se ve muy bien. </a:t>
            </a:r>
          </a:p>
        </p:txBody>
      </p:sp>
      <p:sp>
        <p:nvSpPr>
          <p:cNvPr id="24578" name="AutoShape 2" descr="data:image/jpeg;base64,/9j/4AAQSkZJRgABAQAAAQABAAD/2wCEAAkGBxQTEhQUExQVFhQXGRwXGBgYFxgYGhgaFxcXHBcYHBwYHSggGh4lHRoYITEiJSkrLi4uGB8zODMsNygtLisBCgoKDg0OGxAQGy8kICQsLCwsLCwsLCwsLCwsLCwsLCwsLCwsLCwsLCwsLCwsLCwsLCwsLCwsLCwsLCwsLCwsLP/AABEIAMsA+AMBIgACEQEDEQH/xAAcAAACAgMBAQAAAAAAAAAAAAAFBgMEAAEHAgj/xAA+EAABAwIEAwUFBwIGAgMAAAABAgMRACEEBRIxBkFREyJhcYEykaGx0QdCUpLB4fAUciNiorLS8RWCFiQz/8QAGgEAAgMBAQAAAAAAAAAAAAAAAgMBBAUABv/EACsRAAICAQQCAgEDBAMAAAAAAAECABEDBBIhMRNBIlFhBRQyQnGBwSMkM//aAAwDAQACEQMRAD8A6A0731SVDvG0nr40XZckRJ99CcWz3ifE/O1bwrqgQlVZe6jNM4wy8S+pJTt86u4ZQVzquhMi1V3WSkynf4eddZHMUQGFe4dSetQqxbZX2WtPaROmbx5UIxnECWm1qcgaUzfry9JilTKnEuJGICiFKXebFKwTqE9AQR5DnVtW3LKrIVPM6MlUWNei8BvQJPEzBQnUFBZBJSBJEGCekTUeF4qw7iggdoJgAqRa/I897VHzXqQKMZUqmtiqTaFI2uOlTtvg2piZgeG4Mgr9SesrU1k024M3WVqayamdN1leZrc1FidN1leCawUO4XU6eqya1Fbip59TpqawmsisNRzJmprRrSlUu8WY9SGTpsZ3v+lVsmTaCTG4sRyMFHuHtUb14U8KRm04kIS4F947ie6QY/nKioxCoE71UGe/Utto9v8AUDDD+LjnQ7E5jHOqD2LEkapPMTeqWIxMUp8h+4xMH4l7EZkeR+J+tLebcSONrQhJPeIm52kV7dxXjSXn2P8A/sJk2TB/egBY+5p6PTqXphOhYbMVFSJUbqA3N7ispAynGl19tayYS4kJT07ybnxrVPS5U1WnCtQM7G/NxAuTz/aov6fnF+Xerys94nxPzNeC7B86MmV1BqEmMaEi9S9skm/PahKzqB91VFukc/8AsVHkKzvCDzKf2jYPtsOWkhQKyBKeRFxMbgqiRUOW5SW8I20vmkJVfZXK+/hPhRJGO6+vhV5WJSpChaQPjyovLY+oJxFfzFjh3AuJSf6pSS4gkatpCZ0qV46VKB6iOleuEMal/GLUtAQEkKgExq2SpPIoUm/n61Lxnh1YjCOpZs8pBSIO8xb160C4Twq8LhD2k9okKUeqTySPDw6k00ZeLMUcIJodTrScXqXCSkhNljnPKrLjANcf4fzpeCwTinSVLVqcvKSVLMpibzfY3F6LcOcRYtxpCEpMc3XLqkmfZ6b/AAovIpB3RZwMDxOjpSoeIrZE7GDUWAdJQnUQVRcgQCeZjlVlQBogFrgxBsHmVwtY3vUiX60mo3HKTZHNwquWUrmtk0MfxZSk6YnxoHj8/eQlRW2mEgmULMx1gimrkJELxEmNXaXid6mBpIwGflXe0Lg8xB9d6KJ4kaB0qJQf8ySJMcjz9KHG7g8iS2EiMk1mqgTWdtKsHUfmFB2cUourSp9SVaiUAERHIibK8qsozMDxUEYTHXVXlSqG4bEkJAWQpUbgQD417/q6Q+oriR4jJ3HKEZshKkkK51c1zNDcza1oUnkRHvqpkYkcy1gWmEVnMNiGgdDxKRsk3jwvXjBZ4Vsdovum89JT8qp5jh8Yk6EuDs9pIuB+tA89ZW3hw2FDQAdR5q5xVMd1PRLiTIoDEWT2P9yk7xA5268Qg9yQkzzTb+etXuIM01FtOohCjeLTawNLTTCi0I2UqSfAH9qIYiFiCJphABh5siBxQ64mLxOh1OhRhUhQkn1qk6sLxN72/T96nw+CSi4mfHlVvAZOpxyWm1rWfwpJ+VEtXQiX1CizfruU8DhyMSiNlLQfAELTW66Dkn2fPlSFulLYBCo9pViDFrDbrW6uYUyVyJlZ9ahbuNT+HSCd9zzPWoO6N4jx/wC69vL7xtzPzpT48xiktJAtqUJ9KQ7VzGaXAczqn3GxBG4iCeVQPLBEdL/Oua4V/EgJKS5psQRMXr3huI8SlQSSpRuCCP2pXl/E0z+kP/SwMeMWIhQ5b1T7eDI9k7+H7UtjilxJhaAQbcx50woaO6djQk3K2bSvgA3+5AnMNPpY+QNS/wBelV/f40NzBkgz1sfOhjqVJi5ioBIidoMYc4wDeLaDatgoK8RpoplT/ZiIFKGGxqgedF8NmM+dFvNQPHVx5w+OFrxVtONrn4zVNu9HqP4aJ4POUkxqEjlIolyGKbSHuo4dpUDjtCUY/wAasJxM0e6V/HUsKcpZ4qxCtEJjUru3sL8qNrd6UuZyyHlRJGkEW8d7GxqVIsXJFyjkWLW2Q0sA92xB5J6g3qbMsVLrKefaT6BJn9KH4Jnslkr1Fe2rcEco6W3r3jEnt2D/AHE+75xVgsBk4hAWsMoUkpxJIBIKuh+5IMnaq7jeHQ22XRfSNpmbSYEda3mT3+FpFtZSn8xAPwq4vBpXGoAhO0ifnRfufZnDHK4zVSXgw0tWki0kKSCRKYBvpjxomM1dbkuISoDcpMesK5etVnVobGswAnmeQ/ShOYZqHkpQgK76giYgEE97fwmg3jIf48RgQDiMuG4kZULq0+Cxp/ar6H0qEpII8DNA3cvQ4kApBG0EVrLcnbaWFI1Jj7oUqD5iYIpbeI8jid4/cJYxnVbrv+9IXHTJCUoA9tQG/XlXSQJsRQXiPI1ulgoAhK9Sp5CDB98VVP3LOlzBMg3RFXkzhKGmkFao2SDy59BTFlX2bvqEuqQ14e2r4WHvNdD4bwXZsJBEKMlXW5MD0FFhWhi0alQWmdm1zljt4inlnAGFagrCnVdVm35Rb3zTNh8OlA0oSEjoAAPhU9ZVxcar0JSZ2Y2xmqysrdHAimsd4+Z+dJ32gRpa5d7eYj1mmVeIOs+Z+dAuMcEXmpT7STIrEyciej/TyFzKWhTBtjskEARpHQ8hSrw8UHEvSQZJgcvaN6hZ4pW2x2KkS4BpB8OU+NUsLkb+lDqCQvx3jkb/AK0om6qamLTnGr+RqvqEeKmUl5lCZJJ5Rb+b0xk6UgUByjJ3O07Z9RKxsN4oy+u/hRAc8ylrHAVcYN17lbEJkGdv5ehC+h8qp8c5+cOwdCocUYT+p91K+C42UY7duJA7yQYPj/1T1wMy7hMzzgNtMbHGo2rwVWPKtYPFJdSFoOpJv5irJa60kiuCJYV4mYRjU6UmRE+POjq8sKU60EyL7x60IzAKRiSUXVuPUXFW14jFOd0J0jY0TCbRd6U2AKjfw5mBdb7xkgwf0PqKYGXotSZkqkYVuHFpClGd6P4fMUEGFAxvHLw8aWeJkapLclRxC72MCQZqjh3TubzfyoLjc4bNytOkHrz8Oh8DV/CYtK0goII6j9a4fmJOEqt1LGKKSJ59J/k1td4teh2YLNrGOo5H6VebVbxobNyABU9mOYqfWoxVM4hIUElQk7DmY6Dc1bQQK7mFuEp51hVONlsRciZ/CDJtzqRvCEutn7qUm9tzA+tW4B2r2xcD+RTRmIXaJHBl0eG/zrbZveqraiTb3irC3IF6XJP1LoVeieHVMUEwyo33olh3oowZWyLxDmHNoqeqLL81aQua1sOQEVM1hRklZWiaicxCRuoU4kDuDUlrKqHGg+yCfh86yl+VPuFsMUnEytX9x+dUs0x6GklThgC3Mk+nOrane8qOp+dJ/HDpHZK0ylKwTPSKyWNHib2kxDI4UyZrOcKXBqbUmdlKQIM+M29aagBHXpFJWY4xhxhXeQbWEiQeVqM8KuqOGRrmQI9P+qAGXdXi+G/kVxRhXEODeqGKMCatOiPKlnjTORh8Opf3jZP9x2929GilmqZbMFW5zbjDGDEY0ImEIIRJ2FxqP86U443LGVYeFBOgDfpA3nl6Uq8NcKf1TSnFqIKjbr4kzvO9X2uAnZ0l89nzTB298TV5ynAuqlJQ3ddyx9nCFFDn4NXd6eP6U6KbrxlOXJYaS23snbqep8zVpV7/AMmqmVtzEyzjsACJnELeh9tfW3nB/emFtFpr3mGCQ6Bq5HV51jk8hY0otxLjZg2NR7EVMQgO4lwLO2w8K1keIAWtudza+8fOiea5MlZ1SQra1iRXnC5QhOnugkXmpsES4dSpSpVzbBttoUsgydr8z/DRfh5wJbSmRqiSJHO9VM1youBMKIg7VVw+WIw4Lq1ezeTaLXrgtioL50bDTNDGc52GUFSthy5nwHWlkfaAvRASgK5STEeXvtS3xPn5xCtKZ7IbTzP4vDyrOHMmW+oESkD2iRYg9Ku49OiJbzAyZmdqSXf/AJQ9rKhpCjuqBJnaDyqb/wCW4obvKMj/ACjcGCbQSPEdL06YThlhIA0JtzIBnxpX+0NlttKUJCQo96wAtty6zU43xs1AQXRlFkyfBcdPo9ooc/uGhVx1Tbl4Uw5Hx227pC21IJkBQUFJ9Yv8DXImXInbaP3o0rKnW0gqSdMCSNoi58/50pmTBjPcBMuT1O14HHpc7yFBQ6pUD8qvtHWdwQOtr1xHJOIXcOs6IM7hWyh5i8j9K6xwhxAjFCAnSQLjUFRt4A/CqGXTFDY6l/HqQ457jKhHn7qsITFabHQV7W5STCJuSIxukwT5cquuZmlCdSjAG58K55xJiiMUxe0i085qtnWMViXhhmydAu4QeXJNEuUjqWR+m7wpvgizOptKbcAUDIN9zetLbQINJrGNWmEgKAFvdXvEcQJBCCtOroVCfdvRtmsciUf2jbvjyI6haeVZSzl+Z6oBHMcz18qym43scSvkwlTUGKd76v7j8zS3xM4wtSUOOKSd4BMR4xNHsUvvrt95XzNA8xwzElbgSCeZjlbnVZu+JtaMgMCb/wAQOnK8LIhwbz7Y/WmrC4lIACVD0ItSJmXZLMMpJI5gd2imXZK262laSoTvB2PMUM1NRiDIGdj/AJjaHptNJnHOSO4goAulM25yYve1qJscNFKkqS65YzY0efIokyFTYmLqMeMcKd0H4HBpZbSlOwECkfjPiN0O9gwVJ0gFxSRJE9PDrXQyJ/SkjPcCtjFqxAb7VtaQFpSO8mOd7HlVjAwLEmUswNCDuGc+Wh5Dfbds25JMzqQr15eFPbmJEfA0nsYnDHtHgwsBKSrUUBIUQNrmZ23oKMG/i2lYlx0pMEoSkwlITP0pz4w5s8CDu2Ae50tAA3MmvGIcB2pS4Uz4rYl4juW1E7iNz60ewGNbcJKVBUGLGQCKrPjKmo9WEsNpm535VIjD86kTua9pVyFLIhSFbdc++0TMLpZB5Sq+22ma6NiFQn9a4fm+JLr7i5nUsx5T3fhFW9IltZ9SpqX4oSxw7l3buhHLc+QrruVZclpICR50qcDZWlK1KFylICj/AJjcj0Ee+n9CaHV5LahDwJS3IRauZ/aLhldr2hiFAJHjpCiT8RXUEoE0gfapAQ11Kj8B+9BpCfIJOorZEjKGdbraAN1AfH6V3bD4AKRChaK4/wAAYbtMY0CLCVflB/Uiu+MJBAmm61juAEDSj4mc94k4EHZ6mRCpkgcx0uLUtZPj14RzUlSkwQDsZ66kxFto/wC67cpAIvXHvtKwYaxGoRDgn1T6dIqNPkLfFoOZNvyE7JlebsupbKVglaO0TYiU92TH3bqAg3G3KrThtXHPsrxkYhwGf/zMCbe0kmBt7q6ul/V5UjOuxqEfg+S3EvjxohTZBvNvhtVDAKXgnEuKHcXZfODe/wAaMcZtKWpsJEkqgeHOfhVjFMhadKgNoNVbqejTUBcCo3INgyXO8eUMqWlVtJIuI2t50o4F4L0QlUkhTjivfAneiCMEpLKm1KlNwnwSeRoE4y6EaCtIQLbSojpTAA0TibHjUqD77j9l+YDWnlKk/EjwrKTsrfKXGkgmAtA9yk1qnY+BMbOvy4jlil95c/iV8zSpjMvZLpU65JUZAUuIHQdKYMwdOpyN9SvmaQ8S0OxCyJWVEKJ6gkenKlHkmav6et83UdcJgmwkBAEeFwa95XlwZK4J0qM6TyPOKDcLPFClNzKQkKSek8qYC7vQNxFalnRil3J+2Ir0ozVRpzlVkCKjdKW2SJbt0qBY5R+9ToNQuCp3V1I2ynj8ClbakEWII99c1x2T4tltxlB1MwSbXAO4murttk72HxqVeGSRECDarOLMVgPiUjmcQebAYw6NkuL75/tMR86aEcH6FIcw6yhQMybgjp8qZuJOFkvNFtIgi6SORoNw/hcSyhxDhK0JTKCYtH3f28Ks+cMODR+oHgNk9ibzfitDK+zShTigO9p+7+9FclzRt9IU2Z5RsQeYI5UgZBl7zwceQ5DhUdQUAQrnf3mmbg/LH0POrdSlIUEwEmQTHteFRmxoFP3AR2J64jDnR0sOE/hPyriuCZK3EJSDJIAjleuz8ThX9M4AJUoBAHQrISCffXLcsZ7HGICzAQ7BPQTFzR6UgIYnP/MXOr5BlCWm0pQLb+Z5k9aLlAA5xUWJxzTDepxYSI25nyrm3FPGK31FtslDf+pXn4X2FVlwtka418qoIfz3jZtolDQC1C0z3QeWwvXNc7zVzEq1OEnoOngByq/l2RPYgpCUE7g2gAbgnpzqrnGALTqmt9MSfH37VfxY0Q0O5UyZGbuWuDczGGxKXFezdJPQHn435V3LK8yQ6hK0EKSoSCOdfOS0xG9+dxTx9m2brS4WSe4oEgHksH7vmOVK1WDcNwjdNko7TOvdqK5t9q2HltK/wq+Bt84p6S5y5Vz77UsZDSUc1Kv5JG3yqlpv/QS1mrYYs8DYxSMY0RJ1HSob2UDJ8hufKu7JdtFcK+z8j+sak9fiIHzrtqVGna3+cHSfxkz6AYMUPfRervbda0lANUa5lwsR3A+OASg9KAMZFisQdSGHSOR0kJ96oFdU4Zw4LhJHsp6dTTSBWhh0wddxMpZNWVYgCcby7gDGa21FCUhK0qMrEwFAnaa3XZIrKsjTIJWbVO043jXf8RwctSv9xpbexTR1pS2pSSSVFIkTzNzTHmaAVOAb6lc+eo0oYPHdiFNqvBsQZ3rJ+56PQ47FiGsiDQCuz9Z39Zosg+NCeHGgordgQqBA5RvP0o+FAeIpbdwNSP8AkMrlVwanaWT1NbKQbiK8pc0m9DEDmXAmbk+gqZpAG21UcRi0tJ1uGBb0mhx4saHshR9IHxqRGJpsmQfAXGLsqmaboNlWftPKhKoPIER5xNF3HAKKJy4XQ7WFSdxINoqi8yBJgeP1qwXovuelY1hiogq2PKpDfUVtqIeYcEa3C4wtTIUe8E2CvGxtTdleVBtCUXOkRJMn470caw+k/CrBZHLenl2IomLJA6EELwg536nxrivHmELOMdIBGrvD4X94rvWIRCTSlxrw6nEMFZSVLQkkQL3iY67bUzA4RqlfMu4TkWLxjzxlaipVrm9uUDYCm/g/gVTxDjwKWzyJues9AY+PhSrl+JLK0r0pVpVzE36eG8g+J6V2rhLiNrEtyiygO8jcjxHUeNW8rEDiV0UE8y8nANYdkhICQkE+4Sf1r55zbEl95buwWokeRO1dz+0DH6MG8ZiUwOvet+tcIbZCyAAdRsZv3uvymh0/tp2UdCPqODUuZe1Htx2ki91Xj5D0rnTYW2oG6VCIO0EbEV9GZbg9LDaD91AT7gKQPtG4cCkl5AhSReBunc+o5etDiz/Iq3uE2PixC3DeeDEs6rBae6sdDAM+R3rnPH2O7XEFIMpbt/7G5+lVMkzdWGVrT94EET4W+MfHxqsjDLedGmSpat/FR3PQXpmPCuNy85shZdsYvs6ytfaJxH3QVJ9Iuffaurh61UsjyoMNIbGyQB52ufWrrmlIJOwv/BWdqMhyNL2JQizErmiuXNg3MetKOG4jw5WR2mmD95CgL7GeQ86bsteStOpBQobSDN/SuTGV7EnJlBFCMeQIALkc4/WjNCcsuAQf5NEu2A3tWpgYbAJmZB8jJK3URfT1rKfuH3AozimMP+I4J+8u/wD7HaquXZU2mZ7xJJki9S4xP+Kv+9X+41tpZmvOsSCZ6LG7KtAwswkJAAEeke6tLTO1VkOk229auMpG3tE+4edAZH5kaJ5e+rmGw3v6n9Ks4fB+vj9KtJZjlUgfcAtAXE+ABw6yLGJuenQ8vKl7IcjadRqWDqBINyNttvCn7NMMFtKFoIiDXOmmHYKWioJCr3MoOxB6p6GjmtochOEoGo33K+eYRLDyAzvYjz5fzxrouGCnEptcgTOyTzpXyPhF0rS48RAOogySeQM+tMmN4nw2GUG7lQ30iY8770UHXN5tuPF8mHsQyxl+nxNXE4ceXWqWUZ60+CpB2sZ5VCvilsoxBQlRLM+SjHK+1HagTFOLMTVcjuFkNb28KnSx4VVyTGh1tK7XuYoktfSjUWLlfJuVip7EHP4aSB61tzDCIog0i/jFY63JrttcwN/qIHFPBLOISYTpcIsodfEDcVzHGZdisAsEFSCmSlSfZPlvHKxr6Hdb5UDz7JW3h3hcbEb33HQjzmmJlK8HqQUB5Hc4bxJxc9imEtLSAQoalC2qJgR5xt05ULyJKQ62VqACVpKp6SJ86eMd9nTilKhaNyQkJMR4+O21qGu8BYpNkaL9CRPpFWRlx7aBijie7js9xzhEp7rmo8gErHxKYpKz/i9x5S2xISRslIUffM9fhW08BYgQFqHkFH6D3DpvRTL+D3gYWEaPwgqTM9SBKue/WlA4l5u4ezI0TsDw0t5SUoJEgQCATsL91VvU+ldc4U4RawiNyparqUeZ6eAohleWIaSNKUpJurSIE0QSZEct6Tl1DPxH49OFld1roKVOPMb2WGcM3KYHmqQKb1zzrl32qvlRaaH3lX6zsBttel4V3ZBGOdonvhjDocwqVOgFSiTymASEz6CjP2eqIQ/YaC4QkxuBI3HKkPB5Ef6jsNa0dzWkgmJmD52M10nLnBhmW0au42kyVEbG5JPvN6s5CB77iUU+x1GlPECMMkrdWlKOpN/dE+6rnD/GLWLWsNJJQgDvmACTyAN7C/rXLsTxfgX3Uh1twpB7jikHTJ/9vCnnDqCUSjpI5D4E1HyQURBKqxj2laTWqTOGMwfKf/s6AvVA7OdJTNt6yuV4o46ilicIC4s6j7av9x8K2MGB+Inzq3jHYcWP86v9xqbDoABUqBbnsB41nueeJrJZAkP9K2hBUuANyelLRxC3nD2JWiPZAMiPHbfzNS4/EOYtzs250JO/WOZ+lEMqbXhCQ4yVA/fSPhXcCbeHTrhS25Y9CG+GM0WVdi6mXAJ1DmPEG4NMqSD/AC9KXDuBcexJxBBQm4E87RT42zTE5Ex9eETJx9c/3g91NoAmlThHBlOJxEi2q8jmSfTanw4YdPdWk4UCSBvuefrUlTcRj1WxGX7lZ5qEnR02O3p08q59k7Dep0vgJd1KkKgWncTuPGulFql3NuGm3yZT5+MfzeoYWY3R6gY9ysaB9+4oZLmTSH3tKgloxHIGN4NaxyXmnHw22XG3hyOxO8/Gm1jhptKQlKBpFwCJ91WRhNPKuAMuvr8Ye1F+jf46g3g17ENhLTiEpQE+1NyYEWpyad5+6gCd7dPnRBtywo1vqZmpYZXLVVwo2qSfSpFroe25B8KsBU3pg5EqFOZi1zVPEuaatKoZmNh60DmhDReZBhySokVOtI6X61CwuEgA1p5ZApY6jinM8PATNeO1A25VE47IqBLnM7UJJhhZdGIG1R9oQelDlO3tXpL82NRZjQlQk67a1c3zvKnMRmCNQ/wkDUCBO3zvFPJvzrx2cA9abjcqbERkQGIvETC2sXhXUDVcoMHkQdXlaTUHGGOLjLiUTMQYvInambiB8AADcn3RS2dN+Z/nvp4ydfiK8ZIP5gDHZwh1js0AlRgBIFwRtytTTlmaLZwqQpXeSjeem09aGdmBcAD0AoVmuILh7FBufa/yptJpu5cnAHHcE4yos9x44GzZXYsaiSVKBuZ9pc8/PasoPkUIWykbJWhP+pNZSxVn+8IrwLjonDf4qybnWr/ca9Zjhg4goPsm1jG16tLa7yz/AJlf7jWYVuVVTPdS1jcimHqesiylDSe6kAfPxqtjeKEBZQhsuAbqG3jHWj2IBS0rSLwY84pBynOAwjQtlWocwN/Oag31L2lQ6jc7fI/Vzo+T41p1GpuAOmxHgRRVCKTeHkpZQp11QSVmTyA6CmjLMxbcHcUFU1TfczNXh2sdtkS8EzXsM1I2akAp4WZxczwGBWhh+dTA1tRpoRaswNzSi/hgBSi/xA2UuxIIKgmBJMWBsLXpxxveSUmYIgxY0oZtmOHZSltBSVawkhNyAJ1GBv08zTsWND0LMapPuBctxTrSGkJaVKiJ1QIG5IAnaTTX20JKiCYvA38hQ7D5mlxYSltcc1EQAel6tY7FobQVLMJ5/wAFLzL8gKjgbgbOs5UpGltC0kqSJVAnvCfhRfLsa6siezSOYBKj+gFJuZYxL73+E2tYTvMgFXLfperWRoeEgFLcGFFIlRjaatNiUY/qSI/kmlHjvHlpqEnvKMeQ50yYYkIAkk9TS/xdl3bthI9oXHSsbI1cS/oQozKX6i01w4+pvX2pCiJiTG3hR3hRbqmil4EFB0gndQgXn4T4UMy7idTIDeJaX3ba0iZA60x5dnLD8hpUkC6dj7qACaOsOcqQ68XwRIMwdCQSbCgOWZr/AFHaQkgJMTyM/I2+Io3xG0jsllwwiINAOH8Y3BabbUmBqBO6h1NRcTixBsBYCzLyXDVYZqnUtAkqQNRAG87CetC3c5IU4gJ1L16UpHMQLn415zHMi3OlIK4ClHoPH9K6o1dI10RGLL8SVoSopKSoTB3HhVwAqISkSVEADqTNqr4G6Uk8wD76bOE8EFEukbd1Pn94/L40/AhdgJj6l9lmQvcAYdyFLU5rgSQoRPgIqk59mDBuHXR+U/pT6BW61v2+P6mYM+Qe5zXE/ZWCDpxB9UfQg0BxH2W4lqS2Gl/2qIUfPWP1rs9YaE6ZKocQhqcg9zgzXDOLadbKmHAA4iTpkQFpv3ZrK7xFZSxpAOjDOqY9gTn+MusgfiPzq5g8Hpua23gwlSlKN9R+dQu40aorLI5sy6DYoS26obUIx2XpcSUq52kfOiLdwSYqBvvLgbDf0oTzG4nZDYgBLSA+ht5cpQgEaz7RkiT1tTPl+BZQrtU2tuDYjfao8wyVt3SVpBiljOsStbimkCUNQCj8UiuA2dy4P+zSqSOOfqdHwmMQr2VJPkQathyK5nkJUH9SUltEXG0+lOH9dzmn48oIuZup0fjegbhwvivC3xQJzGzXtOMEb0XkiP29Qw4+IpRzktod1qEJ0qAMH2lKRvHgDvVvMMSrSrQQFR3ZuAfEc6XsS3iHBpdcEGxCEgA9bm9WML18iZIx11CmRvpUFKSQUlSiI8Tzr3neotkNjvmw8JNyZ5Deq2HwyEEKSACOn69alxOPSkSo7dah3t7WHtgzKmVNApUEwNlDc3vM85qVDZ7bWggA2UN9Q5etLnEWfpUAluSSoSfuwDO/PltVzLQpJ1rWVKMbWSPIUWRmClyav1GIATUbW8YRVDMs7S2ttsi7kiegjf3wKhTiQYoBxFhu3UnSrStNwazT3zL2nxoXp+o1PhBFwCIpSyZvRmCg37ABJ8JG3voe2xi12U+Qnw3PuFM2RYNDCYG5uSdyetdwJoisGNhuuxVSvxqFOOMpKtKCYJ5aotNWcky1tvtFJX2jghKibkWmKI4zAodRDgB/m9S5fl7bKNLaQkG58ffUSq2qAwDGOKipkGEBXiFFNw4QLcoB/Wh7eHbLrhfXp790bao9nxNqeF4VKJ0iCTJ8ZA391DXMI2Fa1JBUOcX8K4moS60MST7EL5dhAu0EDfkIHKm/h1jQyE8wTPqaVMld8aZmFkRFWdNlCGzMPVKW4hkVuoWXgfPpUs1sqwYWJnEV3N1lZWVMiZWVo1uunTleZ58EqWJ2UofGoMrlxQWo25V6xuSMKeXKCe+fvr/FP4qNM5Y0E2T/AKlfWsE4yTc2VcBeBIcZiwBCd6ny9QSK8DLm/wAJ/Mr61bODRAsfzK+tSuO+YLOAKm38eIIpIzbDLDxdaXBO/Tb47U3O4FB5H8yvrVZeWNfhP5lfWpZCZZ02fxG1HcFM4lQ06t+ZAiiJxlhUzmVtHTKf9SvrW15W1+E/mV9ajxReTLuN1BjmYmSK2Mfzq1/4lon2T+ZX1qQ5U1p9k/mV9akIfuAcg+pWczSokYqN9x9b1YTlLUjun8y/rUy8rav3Ty+8r61IQ3B3CDXswoLjdKyVKuYteQPTamReUMkeyfzL+tQqyVmPZP51/wDKjUMpsGTuET8NhQlRUpWoxFxYCBYDlVpL2hIAJiefy8hTEvJGJ9g/nX/yrP8AwbH4D+df/Kjfc3Zho4B6gH+v0itDGTv5mjf/AIFj8B/Ov/lWlZCx+A/nX/yqucMb5R9QbhXgI8avtYmricnZt3T+df1qw3lLX4T+Zf1oTiM45uJVTi71ZYxs1Ocpav3T+ZX1qVrK2gPZP5lfWpCGJbIJSdxF70Ode1m1h86OvZY3pPdP5lfWtYfKWo9n/Ur61PigeWVsqe0m/OmjDYsGBQsZa3bu/wCpX1ojhMIgcvifrUeMjqQ7huTCTSzNqttYg86qYdNT6afiZ06MpuAZcbdB2Ne5oU82JH6EiiDB7orRxZN0Qy1JTWVomsp0Cf/Z"/>
          <p:cNvSpPr>
            <a:spLocks noChangeAspect="1" noChangeArrowheads="1"/>
          </p:cNvSpPr>
          <p:nvPr/>
        </p:nvSpPr>
        <p:spPr bwMode="auto">
          <a:xfrm>
            <a:off x="155575" y="-1195388"/>
            <a:ext cx="3048000" cy="249555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2" name="11 CuadroTexto"/>
          <p:cNvSpPr txBox="1"/>
          <p:nvPr/>
        </p:nvSpPr>
        <p:spPr>
          <a:xfrm>
            <a:off x="368300" y="154434"/>
            <a:ext cx="4104456" cy="830997"/>
          </a:xfrm>
          <a:prstGeom prst="rect">
            <a:avLst/>
          </a:prstGeom>
          <a:noFill/>
        </p:spPr>
        <p:txBody>
          <a:bodyPr wrap="square" rtlCol="0">
            <a:spAutoFit/>
          </a:bodyPr>
          <a:lstStyle/>
          <a:p>
            <a:r>
              <a:rPr lang="es-ES" sz="2400" dirty="0" smtClean="0">
                <a:latin typeface="Forte" pitchFamily="66" charset="0"/>
              </a:rPr>
              <a:t>Y Ana Luz nos llevó…</a:t>
            </a:r>
          </a:p>
          <a:p>
            <a:r>
              <a:rPr lang="es-ES" sz="2400" dirty="0" smtClean="0">
                <a:latin typeface="Forte" pitchFamily="66" charset="0"/>
              </a:rPr>
              <a:t>A las Hoces del Duratón</a:t>
            </a:r>
            <a:endParaRPr lang="es-ES" sz="2400" dirty="0">
              <a:latin typeface="Forte" pitchFamily="66" charset="0"/>
            </a:endParaRPr>
          </a:p>
        </p:txBody>
      </p:sp>
      <p:pic>
        <p:nvPicPr>
          <p:cNvPr id="15" name="14 Imagen" descr="E:\FOTOS\Sepúlveda\20150521_095337.jpg"/>
          <p:cNvPicPr/>
          <p:nvPr/>
        </p:nvPicPr>
        <p:blipFill>
          <a:blip r:embed="rId5" cstate="print"/>
          <a:srcRect/>
          <a:stretch>
            <a:fillRect/>
          </a:stretch>
        </p:blipFill>
        <p:spPr bwMode="auto">
          <a:xfrm>
            <a:off x="63500" y="6465168"/>
            <a:ext cx="3570945" cy="2664296"/>
          </a:xfrm>
          <a:prstGeom prst="roundRect">
            <a:avLst>
              <a:gd name="adj" fmla="val 8594"/>
            </a:avLst>
          </a:prstGeom>
          <a:solidFill>
            <a:srgbClr val="FFFFFF">
              <a:shade val="85000"/>
            </a:srgbClr>
          </a:solidFill>
          <a:ln>
            <a:solidFill>
              <a:schemeClr val="bg2">
                <a:lumMod val="50000"/>
              </a:schemeClr>
            </a:solidFill>
          </a:ln>
          <a:effectLst>
            <a:reflection blurRad="12700" stA="38000" endPos="28000" dist="5000" dir="5400000" sy="-100000" algn="bl" rotWithShape="0"/>
          </a:effectLst>
        </p:spPr>
      </p:pic>
      <p:sp>
        <p:nvSpPr>
          <p:cNvPr id="2" name="1 CuadroTexto"/>
          <p:cNvSpPr txBox="1"/>
          <p:nvPr/>
        </p:nvSpPr>
        <p:spPr>
          <a:xfrm>
            <a:off x="290102" y="9129464"/>
            <a:ext cx="3138898" cy="523220"/>
          </a:xfrm>
          <a:prstGeom prst="rect">
            <a:avLst/>
          </a:prstGeom>
          <a:noFill/>
        </p:spPr>
        <p:txBody>
          <a:bodyPr wrap="square" rtlCol="0">
            <a:spAutoFit/>
          </a:bodyPr>
          <a:lstStyle/>
          <a:p>
            <a:r>
              <a:rPr lang="es-ES" sz="1400" b="1" i="1" dirty="0" smtClean="0">
                <a:solidFill>
                  <a:schemeClr val="bg2">
                    <a:lumMod val="50000"/>
                  </a:schemeClr>
                </a:solidFill>
              </a:rPr>
              <a:t>Pliegue en rodilla visto desde el mirador de Zuloaga, en Sepúlveda.</a:t>
            </a:r>
            <a:endParaRPr lang="es-ES" sz="1400" b="1" i="1" dirty="0">
              <a:solidFill>
                <a:schemeClr val="bg2">
                  <a:lumMod val="50000"/>
                </a:schemeClr>
              </a:solidFill>
            </a:endParaRPr>
          </a:p>
        </p:txBody>
      </p:sp>
      <p:pic>
        <p:nvPicPr>
          <p:cNvPr id="16" name="15 Imagen" descr="E:\FOTOS\Sepúlveda\20150521_114418.jpg"/>
          <p:cNvPicPr/>
          <p:nvPr/>
        </p:nvPicPr>
        <p:blipFill>
          <a:blip r:embed="rId6" cstate="print">
            <a:duotone>
              <a:prstClr val="black"/>
              <a:schemeClr val="accent3">
                <a:tint val="45000"/>
                <a:satMod val="400000"/>
              </a:schemeClr>
            </a:duotone>
          </a:blip>
          <a:srcRect/>
          <a:stretch>
            <a:fillRect/>
          </a:stretch>
        </p:blipFill>
        <p:spPr bwMode="auto">
          <a:xfrm>
            <a:off x="1520465" y="5648915"/>
            <a:ext cx="2113980" cy="1632506"/>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1 Imagen" descr="E:\FOTOS\Sepúlveda\20150521_130551.jpg"/>
          <p:cNvPicPr/>
          <p:nvPr/>
        </p:nvPicPr>
        <p:blipFill>
          <a:blip r:embed="rId3" cstate="print"/>
          <a:srcRect/>
          <a:stretch>
            <a:fillRect/>
          </a:stretch>
        </p:blipFill>
        <p:spPr bwMode="auto">
          <a:xfrm>
            <a:off x="0" y="989846"/>
            <a:ext cx="3714750" cy="2781300"/>
          </a:xfrm>
          <a:prstGeom prst="ellipse">
            <a:avLst/>
          </a:prstGeom>
          <a:ln>
            <a:noFill/>
          </a:ln>
          <a:effectLst>
            <a:softEdge rad="112500"/>
          </a:effectLst>
        </p:spPr>
      </p:pic>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24578" name="AutoShape 2" descr="data:image/jpeg;base64,/9j/4AAQSkZJRgABAQAAAQABAAD/2wCEAAkGBxQTEhQUExQVFhQXGRwXGBgYFxgYGhgaFxcXHBcYHBwYHSggGh4lHRoYITEiJSkrLi4uGB8zODMsNygtLisBCgoKDg0OGxAQGy8kICQsLCwsLCwsLCwsLCwsLCwsLCwsLCwsLCwsLCwsLCwsLCwsLCwsLCwsLCwsLCwsLCwsLP/AABEIAMsA+AMBIgACEQEDEQH/xAAcAAACAgMBAQAAAAAAAAAAAAAFBgMEAAEHAgj/xAA+EAABAwIEAwUFBwIGAgMAAAABAgMRACEEBRIxBkFREyJhcYEykaGx0QdCUpLB4fAUciNiorLS8RWCFiQz/8QAGgEAAgMBAQAAAAAAAAAAAAAAAgMBBAUABv/EACsRAAICAQQCAgEDBAMAAAAAAAECABEDBBIhMRNBIlFhBRQyQnGBwSMkM//aAAwDAQACEQMRAD8A6A0731SVDvG0nr40XZckRJ99CcWz3ifE/O1bwrqgQlVZe6jNM4wy8S+pJTt86u4ZQVzquhMi1V3WSkynf4eddZHMUQGFe4dSetQqxbZX2WtPaROmbx5UIxnECWm1qcgaUzfry9JilTKnEuJGICiFKXebFKwTqE9AQR5DnVtW3LKrIVPM6MlUWNei8BvQJPEzBQnUFBZBJSBJEGCekTUeF4qw7iggdoJgAqRa/I897VHzXqQKMZUqmtiqTaFI2uOlTtvg2piZgeG4Mgr9SesrU1k024M3WVqayamdN1leZrc1FidN1leCawUO4XU6eqya1Fbip59TpqawmsisNRzJmprRrSlUu8WY9SGTpsZ3v+lVsmTaCTG4sRyMFHuHtUb14U8KRm04kIS4F947ie6QY/nKioxCoE71UGe/Utto9v8AUDDD+LjnQ7E5jHOqD2LEkapPMTeqWIxMUp8h+4xMH4l7EZkeR+J+tLebcSONrQhJPeIm52kV7dxXjSXn2P8A/sJk2TB/egBY+5p6PTqXphOhYbMVFSJUbqA3N7ispAynGl19tayYS4kJT07ybnxrVPS5U1WnCtQM7G/NxAuTz/aov6fnF+Xerys94nxPzNeC7B86MmV1BqEmMaEi9S9skm/PahKzqB91VFukc/8AsVHkKzvCDzKf2jYPtsOWkhQKyBKeRFxMbgqiRUOW5SW8I20vmkJVfZXK+/hPhRJGO6+vhV5WJSpChaQPjyovLY+oJxFfzFjh3AuJSf6pSS4gkatpCZ0qV46VKB6iOleuEMal/GLUtAQEkKgExq2SpPIoUm/n61Lxnh1YjCOpZs8pBSIO8xb160C4Twq8LhD2k9okKUeqTySPDw6k00ZeLMUcIJodTrScXqXCSkhNljnPKrLjANcf4fzpeCwTinSVLVqcvKSVLMpibzfY3F6LcOcRYtxpCEpMc3XLqkmfZ6b/AAovIpB3RZwMDxOjpSoeIrZE7GDUWAdJQnUQVRcgQCeZjlVlQBogFrgxBsHmVwtY3vUiX60mo3HKTZHNwquWUrmtk0MfxZSk6YnxoHj8/eQlRW2mEgmULMx1gimrkJELxEmNXaXid6mBpIwGflXe0Lg8xB9d6KJ4kaB0qJQf8ySJMcjz9KHG7g8iS2EiMk1mqgTWdtKsHUfmFB2cUourSp9SVaiUAERHIibK8qsozMDxUEYTHXVXlSqG4bEkJAWQpUbgQD417/q6Q+oriR4jJ3HKEZshKkkK51c1zNDcza1oUnkRHvqpkYkcy1gWmEVnMNiGgdDxKRsk3jwvXjBZ4Vsdovum89JT8qp5jh8Yk6EuDs9pIuB+tA89ZW3hw2FDQAdR5q5xVMd1PRLiTIoDEWT2P9yk7xA5268Qg9yQkzzTb+etXuIM01FtOohCjeLTawNLTTCi0I2UqSfAH9qIYiFiCJphABh5siBxQ64mLxOh1OhRhUhQkn1qk6sLxN72/T96nw+CSi4mfHlVvAZOpxyWm1rWfwpJ+VEtXQiX1CizfruU8DhyMSiNlLQfAELTW66Dkn2fPlSFulLYBCo9pViDFrDbrW6uYUyVyJlZ9ahbuNT+HSCd9zzPWoO6N4jx/wC69vL7xtzPzpT48xiktJAtqUJ9KQ7VzGaXAczqn3GxBG4iCeVQPLBEdL/Oua4V/EgJKS5psQRMXr3huI8SlQSSpRuCCP2pXl/E0z+kP/SwMeMWIhQ5b1T7eDI9k7+H7UtjilxJhaAQbcx50woaO6djQk3K2bSvgA3+5AnMNPpY+QNS/wBelV/f40NzBkgz1sfOhjqVJi5ioBIidoMYc4wDeLaDatgoK8RpoplT/ZiIFKGGxqgedF8NmM+dFvNQPHVx5w+OFrxVtONrn4zVNu9HqP4aJ4POUkxqEjlIolyGKbSHuo4dpUDjtCUY/wAasJxM0e6V/HUsKcpZ4qxCtEJjUru3sL8qNrd6UuZyyHlRJGkEW8d7GxqVIsXJFyjkWLW2Q0sA92xB5J6g3qbMsVLrKefaT6BJn9KH4Jnslkr1Fe2rcEco6W3r3jEnt2D/AHE+75xVgsBk4hAWsMoUkpxJIBIKuh+5IMnaq7jeHQ22XRfSNpmbSYEda3mT3+FpFtZSn8xAPwq4vBpXGoAhO0ifnRfufZnDHK4zVSXgw0tWki0kKSCRKYBvpjxomM1dbkuISoDcpMesK5etVnVobGswAnmeQ/ShOYZqHkpQgK76giYgEE97fwmg3jIf48RgQDiMuG4kZULq0+Cxp/ar6H0qEpII8DNA3cvQ4kApBG0EVrLcnbaWFI1Jj7oUqD5iYIpbeI8jid4/cJYxnVbrv+9IXHTJCUoA9tQG/XlXSQJsRQXiPI1ulgoAhK9Sp5CDB98VVP3LOlzBMg3RFXkzhKGmkFao2SDy59BTFlX2bvqEuqQ14e2r4WHvNdD4bwXZsJBEKMlXW5MD0FFhWhi0alQWmdm1zljt4inlnAGFagrCnVdVm35Rb3zTNh8OlA0oSEjoAAPhU9ZVxcar0JSZ2Y2xmqysrdHAimsd4+Z+dJ32gRpa5d7eYj1mmVeIOs+Z+dAuMcEXmpT7STIrEyciej/TyFzKWhTBtjskEARpHQ8hSrw8UHEvSQZJgcvaN6hZ4pW2x2KkS4BpB8OU+NUsLkb+lDqCQvx3jkb/AK0om6qamLTnGr+RqvqEeKmUl5lCZJJ5Rb+b0xk6UgUByjJ3O07Z9RKxsN4oy+u/hRAc8ylrHAVcYN17lbEJkGdv5ehC+h8qp8c5+cOwdCocUYT+p91K+C42UY7duJA7yQYPj/1T1wMy7hMzzgNtMbHGo2rwVWPKtYPFJdSFoOpJv5irJa60kiuCJYV4mYRjU6UmRE+POjq8sKU60EyL7x60IzAKRiSUXVuPUXFW14jFOd0J0jY0TCbRd6U2AKjfw5mBdb7xkgwf0PqKYGXotSZkqkYVuHFpClGd6P4fMUEGFAxvHLw8aWeJkapLclRxC72MCQZqjh3TubzfyoLjc4bNytOkHrz8Oh8DV/CYtK0goII6j9a4fmJOEqt1LGKKSJ59J/k1td4teh2YLNrGOo5H6VebVbxobNyABU9mOYqfWoxVM4hIUElQk7DmY6Dc1bQQK7mFuEp51hVONlsRciZ/CDJtzqRvCEutn7qUm9tzA+tW4B2r2xcD+RTRmIXaJHBl0eG/zrbZveqraiTb3irC3IF6XJP1LoVeieHVMUEwyo33olh3oowZWyLxDmHNoqeqLL81aQua1sOQEVM1hRklZWiaicxCRuoU4kDuDUlrKqHGg+yCfh86yl+VPuFsMUnEytX9x+dUs0x6GklThgC3Mk+nOrane8qOp+dJ/HDpHZK0ylKwTPSKyWNHib2kxDI4UyZrOcKXBqbUmdlKQIM+M29aagBHXpFJWY4xhxhXeQbWEiQeVqM8KuqOGRrmQI9P+qAGXdXi+G/kVxRhXEODeqGKMCatOiPKlnjTORh8Opf3jZP9x2929GilmqZbMFW5zbjDGDEY0ImEIIRJ2FxqP86U443LGVYeFBOgDfpA3nl6Uq8NcKf1TSnFqIKjbr4kzvO9X2uAnZ0l89nzTB298TV5ynAuqlJQ3ddyx9nCFFDn4NXd6eP6U6KbrxlOXJYaS23snbqep8zVpV7/AMmqmVtzEyzjsACJnELeh9tfW3nB/emFtFpr3mGCQ6Bq5HV51jk8hY0otxLjZg2NR7EVMQgO4lwLO2w8K1keIAWtudza+8fOiea5MlZ1SQra1iRXnC5QhOnugkXmpsES4dSpSpVzbBttoUsgydr8z/DRfh5wJbSmRqiSJHO9VM1youBMKIg7VVw+WIw4Lq1ezeTaLXrgtioL50bDTNDGc52GUFSthy5nwHWlkfaAvRASgK5STEeXvtS3xPn5xCtKZ7IbTzP4vDyrOHMmW+oESkD2iRYg9Ku49OiJbzAyZmdqSXf/AJQ9rKhpCjuqBJnaDyqb/wCW4obvKMj/ACjcGCbQSPEdL06YThlhIA0JtzIBnxpX+0NlttKUJCQo96wAtty6zU43xs1AQXRlFkyfBcdPo9ooc/uGhVx1Tbl4Uw5Hx227pC21IJkBQUFJ9Yv8DXImXInbaP3o0rKnW0gqSdMCSNoi58/50pmTBjPcBMuT1O14HHpc7yFBQ6pUD8qvtHWdwQOtr1xHJOIXcOs6IM7hWyh5i8j9K6xwhxAjFCAnSQLjUFRt4A/CqGXTFDY6l/HqQ457jKhHn7qsITFabHQV7W5STCJuSIxukwT5cquuZmlCdSjAG58K55xJiiMUxe0i085qtnWMViXhhmydAu4QeXJNEuUjqWR+m7wpvgizOptKbcAUDIN9zetLbQINJrGNWmEgKAFvdXvEcQJBCCtOroVCfdvRtmsciUf2jbvjyI6haeVZSzl+Z6oBHMcz18qym43scSvkwlTUGKd76v7j8zS3xM4wtSUOOKSd4BMR4xNHsUvvrt95XzNA8xwzElbgSCeZjlbnVZu+JtaMgMCb/wAQOnK8LIhwbz7Y/WmrC4lIACVD0ItSJmXZLMMpJI5gd2imXZK262laSoTvB2PMUM1NRiDIGdj/AJjaHptNJnHOSO4goAulM25yYve1qJscNFKkqS65YzY0efIokyFTYmLqMeMcKd0H4HBpZbSlOwECkfjPiN0O9gwVJ0gFxSRJE9PDrXQyJ/SkjPcCtjFqxAb7VtaQFpSO8mOd7HlVjAwLEmUswNCDuGc+Wh5Dfbds25JMzqQr15eFPbmJEfA0nsYnDHtHgwsBKSrUUBIUQNrmZ23oKMG/i2lYlx0pMEoSkwlITP0pz4w5s8CDu2Ae50tAA3MmvGIcB2pS4Uz4rYl4juW1E7iNz60ewGNbcJKVBUGLGQCKrPjKmo9WEsNpm535VIjD86kTua9pVyFLIhSFbdc++0TMLpZB5Sq+22ma6NiFQn9a4fm+JLr7i5nUsx5T3fhFW9IltZ9SpqX4oSxw7l3buhHLc+QrruVZclpICR50qcDZWlK1KFylICj/AJjcj0Ee+n9CaHV5LahDwJS3IRauZ/aLhldr2hiFAJHjpCiT8RXUEoE0gfapAQ11Kj8B+9BpCfIJOorZEjKGdbraAN1AfH6V3bD4AKRChaK4/wAAYbtMY0CLCVflB/Uiu+MJBAmm61juAEDSj4mc94k4EHZ6mRCpkgcx0uLUtZPj14RzUlSkwQDsZ66kxFto/wC67cpAIvXHvtKwYaxGoRDgn1T6dIqNPkLfFoOZNvyE7JlebsupbKVglaO0TYiU92TH3bqAg3G3KrThtXHPsrxkYhwGf/zMCbe0kmBt7q6ul/V5UjOuxqEfg+S3EvjxohTZBvNvhtVDAKXgnEuKHcXZfODe/wAaMcZtKWpsJEkqgeHOfhVjFMhadKgNoNVbqejTUBcCo3INgyXO8eUMqWlVtJIuI2t50o4F4L0QlUkhTjivfAneiCMEpLKm1KlNwnwSeRoE4y6EaCtIQLbSojpTAA0TibHjUqD77j9l+YDWnlKk/EjwrKTsrfKXGkgmAtA9yk1qnY+BMbOvy4jlil95c/iV8zSpjMvZLpU65JUZAUuIHQdKYMwdOpyN9SvmaQ8S0OxCyJWVEKJ6gkenKlHkmav6et83UdcJgmwkBAEeFwa95XlwZK4J0qM6TyPOKDcLPFClNzKQkKSek8qYC7vQNxFalnRil3J+2Ir0ozVRpzlVkCKjdKW2SJbt0qBY5R+9ToNQuCp3V1I2ynj8ClbakEWII99c1x2T4tltxlB1MwSbXAO4murttk72HxqVeGSRECDarOLMVgPiUjmcQebAYw6NkuL75/tMR86aEcH6FIcw6yhQMybgjp8qZuJOFkvNFtIgi6SORoNw/hcSyhxDhK0JTKCYtH3f28Ks+cMODR+oHgNk9ibzfitDK+zShTigO9p+7+9FclzRt9IU2Z5RsQeYI5UgZBl7zwceQ5DhUdQUAQrnf3mmbg/LH0POrdSlIUEwEmQTHteFRmxoFP3AR2J64jDnR0sOE/hPyriuCZK3EJSDJIAjleuz8ThX9M4AJUoBAHQrISCffXLcsZ7HGICzAQ7BPQTFzR6UgIYnP/MXOr5BlCWm0pQLb+Z5k9aLlAA5xUWJxzTDepxYSI25nyrm3FPGK31FtslDf+pXn4X2FVlwtka418qoIfz3jZtolDQC1C0z3QeWwvXNc7zVzEq1OEnoOngByq/l2RPYgpCUE7g2gAbgnpzqrnGALTqmt9MSfH37VfxY0Q0O5UyZGbuWuDczGGxKXFezdJPQHn435V3LK8yQ6hK0EKSoSCOdfOS0xG9+dxTx9m2brS4WSe4oEgHksH7vmOVK1WDcNwjdNko7TOvdqK5t9q2HltK/wq+Bt84p6S5y5Vz77UsZDSUc1Kv5JG3yqlpv/QS1mrYYs8DYxSMY0RJ1HSob2UDJ8hufKu7JdtFcK+z8j+sak9fiIHzrtqVGna3+cHSfxkz6AYMUPfRervbda0lANUa5lwsR3A+OASg9KAMZFisQdSGHSOR0kJ96oFdU4Zw4LhJHsp6dTTSBWhh0wddxMpZNWVYgCcby7gDGa21FCUhK0qMrEwFAnaa3XZIrKsjTIJWbVO043jXf8RwctSv9xpbexTR1pS2pSSSVFIkTzNzTHmaAVOAb6lc+eo0oYPHdiFNqvBsQZ3rJ+56PQ47FiGsiDQCuz9Z39Zosg+NCeHGgordgQqBA5RvP0o+FAeIpbdwNSP8AkMrlVwanaWT1NbKQbiK8pc0m9DEDmXAmbk+gqZpAG21UcRi0tJ1uGBb0mhx4saHshR9IHxqRGJpsmQfAXGLsqmaboNlWftPKhKoPIER5xNF3HAKKJy4XQ7WFSdxINoqi8yBJgeP1qwXovuelY1hiogq2PKpDfUVtqIeYcEa3C4wtTIUe8E2CvGxtTdleVBtCUXOkRJMn470caw+k/CrBZHLenl2IomLJA6EELwg536nxrivHmELOMdIBGrvD4X94rvWIRCTSlxrw6nEMFZSVLQkkQL3iY67bUzA4RqlfMu4TkWLxjzxlaipVrm9uUDYCm/g/gVTxDjwKWzyJues9AY+PhSrl+JLK0r0pVpVzE36eG8g+J6V2rhLiNrEtyiygO8jcjxHUeNW8rEDiV0UE8y8nANYdkhICQkE+4Sf1r55zbEl95buwWokeRO1dz+0DH6MG8ZiUwOvet+tcIbZCyAAdRsZv3uvymh0/tp2UdCPqODUuZe1Htx2ki91Xj5D0rnTYW2oG6VCIO0EbEV9GZbg9LDaD91AT7gKQPtG4cCkl5AhSReBunc+o5etDiz/Iq3uE2PixC3DeeDEs6rBae6sdDAM+R3rnPH2O7XEFIMpbt/7G5+lVMkzdWGVrT94EET4W+MfHxqsjDLedGmSpat/FR3PQXpmPCuNy85shZdsYvs6ytfaJxH3QVJ9Iuffaurh61UsjyoMNIbGyQB52ufWrrmlIJOwv/BWdqMhyNL2JQizErmiuXNg3MetKOG4jw5WR2mmD95CgL7GeQ86bsteStOpBQobSDN/SuTGV7EnJlBFCMeQIALkc4/WjNCcsuAQf5NEu2A3tWpgYbAJmZB8jJK3URfT1rKfuH3AozimMP+I4J+8u/wD7HaquXZU2mZ7xJJki9S4xP+Kv+9X+41tpZmvOsSCZ6LG7KtAwswkJAAEeke6tLTO1VkOk229auMpG3tE+4edAZH5kaJ5e+rmGw3v6n9Ks4fB+vj9KtJZjlUgfcAtAXE+ABw6yLGJuenQ8vKl7IcjadRqWDqBINyNttvCn7NMMFtKFoIiDXOmmHYKWioJCr3MoOxB6p6GjmtochOEoGo33K+eYRLDyAzvYjz5fzxrouGCnEptcgTOyTzpXyPhF0rS48RAOogySeQM+tMmN4nw2GUG7lQ30iY8770UHXN5tuPF8mHsQyxl+nxNXE4ceXWqWUZ60+CpB2sZ5VCvilsoxBQlRLM+SjHK+1HagTFOLMTVcjuFkNb28KnSx4VVyTGh1tK7XuYoktfSjUWLlfJuVip7EHP4aSB61tzDCIog0i/jFY63JrttcwN/qIHFPBLOISYTpcIsodfEDcVzHGZdisAsEFSCmSlSfZPlvHKxr6Hdb5UDz7JW3h3hcbEb33HQjzmmJlK8HqQUB5Hc4bxJxc9imEtLSAQoalC2qJgR5xt05ULyJKQ62VqACVpKp6SJ86eMd9nTilKhaNyQkJMR4+O21qGu8BYpNkaL9CRPpFWRlx7aBijie7js9xzhEp7rmo8gErHxKYpKz/i9x5S2xISRslIUffM9fhW08BYgQFqHkFH6D3DpvRTL+D3gYWEaPwgqTM9SBKue/WlA4l5u4ezI0TsDw0t5SUoJEgQCATsL91VvU+ldc4U4RawiNyparqUeZ6eAohleWIaSNKUpJurSIE0QSZEct6Tl1DPxH49OFld1roKVOPMb2WGcM3KYHmqQKb1zzrl32qvlRaaH3lX6zsBttel4V3ZBGOdonvhjDocwqVOgFSiTymASEz6CjP2eqIQ/YaC4QkxuBI3HKkPB5Ef6jsNa0dzWkgmJmD52M10nLnBhmW0au42kyVEbG5JPvN6s5CB77iUU+x1GlPECMMkrdWlKOpN/dE+6rnD/GLWLWsNJJQgDvmACTyAN7C/rXLsTxfgX3Uh1twpB7jikHTJ/9vCnnDqCUSjpI5D4E1HyQURBKqxj2laTWqTOGMwfKf/s6AvVA7OdJTNt6yuV4o46ilicIC4s6j7av9x8K2MGB+Inzq3jHYcWP86v9xqbDoABUqBbnsB41nueeJrJZAkP9K2hBUuANyelLRxC3nD2JWiPZAMiPHbfzNS4/EOYtzs250JO/WOZ+lEMqbXhCQ4yVA/fSPhXcCbeHTrhS25Y9CG+GM0WVdi6mXAJ1DmPEG4NMqSD/AC9KXDuBcexJxBBQm4E87RT42zTE5Ex9eETJx9c/3g91NoAmlThHBlOJxEi2q8jmSfTanw4YdPdWk4UCSBvuefrUlTcRj1WxGX7lZ5qEnR02O3p08q59k7Dep0vgJd1KkKgWncTuPGulFql3NuGm3yZT5+MfzeoYWY3R6gY9ysaB9+4oZLmTSH3tKgloxHIGN4NaxyXmnHw22XG3hyOxO8/Gm1jhptKQlKBpFwCJ91WRhNPKuAMuvr8Ye1F+jf46g3g17ENhLTiEpQE+1NyYEWpyad5+6gCd7dPnRBtywo1vqZmpYZXLVVwo2qSfSpFroe25B8KsBU3pg5EqFOZi1zVPEuaatKoZmNh60DmhDReZBhySokVOtI6X61CwuEgA1p5ZApY6jinM8PATNeO1A25VE47IqBLnM7UJJhhZdGIG1R9oQelDlO3tXpL82NRZjQlQk67a1c3zvKnMRmCNQ/wkDUCBO3zvFPJvzrx2cA9abjcqbERkQGIvETC2sXhXUDVcoMHkQdXlaTUHGGOLjLiUTMQYvInambiB8AADcn3RS2dN+Z/nvp4ydfiK8ZIP5gDHZwh1js0AlRgBIFwRtytTTlmaLZwqQpXeSjeem09aGdmBcAD0AoVmuILh7FBufa/yptJpu5cnAHHcE4yos9x44GzZXYsaiSVKBuZ9pc8/PasoPkUIWykbJWhP+pNZSxVn+8IrwLjonDf4qybnWr/ca9Zjhg4goPsm1jG16tLa7yz/AJlf7jWYVuVVTPdS1jcimHqesiylDSe6kAfPxqtjeKEBZQhsuAbqG3jHWj2IBS0rSLwY84pBynOAwjQtlWocwN/Oag31L2lQ6jc7fI/Vzo+T41p1GpuAOmxHgRRVCKTeHkpZQp11QSVmTyA6CmjLMxbcHcUFU1TfczNXh2sdtkS8EzXsM1I2akAp4WZxczwGBWhh+dTA1tRpoRaswNzSi/hgBSi/xA2UuxIIKgmBJMWBsLXpxxveSUmYIgxY0oZtmOHZSltBSVawkhNyAJ1GBv08zTsWND0LMapPuBctxTrSGkJaVKiJ1QIG5IAnaTTX20JKiCYvA38hQ7D5mlxYSltcc1EQAel6tY7FobQVLMJ5/wAFLzL8gKjgbgbOs5UpGltC0kqSJVAnvCfhRfLsa6siezSOYBKj+gFJuZYxL73+E2tYTvMgFXLfperWRoeEgFLcGFFIlRjaatNiUY/qSI/kmlHjvHlpqEnvKMeQ50yYYkIAkk9TS/xdl3bthI9oXHSsbI1cS/oQozKX6i01w4+pvX2pCiJiTG3hR3hRbqmil4EFB0gndQgXn4T4UMy7idTIDeJaX3ba0iZA60x5dnLD8hpUkC6dj7qACaOsOcqQ68XwRIMwdCQSbCgOWZr/AFHaQkgJMTyM/I2+Io3xG0jsllwwiINAOH8Y3BabbUmBqBO6h1NRcTixBsBYCzLyXDVYZqnUtAkqQNRAG87CetC3c5IU4gJ1L16UpHMQLn415zHMi3OlIK4ClHoPH9K6o1dI10RGLL8SVoSopKSoTB3HhVwAqISkSVEADqTNqr4G6Uk8wD76bOE8EFEukbd1Pn94/L40/AhdgJj6l9lmQvcAYdyFLU5rgSQoRPgIqk59mDBuHXR+U/pT6BW61v2+P6mYM+Qe5zXE/ZWCDpxB9UfQg0BxH2W4lqS2Gl/2qIUfPWP1rs9YaE6ZKocQhqcg9zgzXDOLadbKmHAA4iTpkQFpv3ZrK7xFZSxpAOjDOqY9gTn+MusgfiPzq5g8Hpua23gwlSlKN9R+dQu40aorLI5sy6DYoS26obUIx2XpcSUq52kfOiLdwSYqBvvLgbDf0oTzG4nZDYgBLSA+ht5cpQgEaz7RkiT1tTPl+BZQrtU2tuDYjfao8wyVt3SVpBiljOsStbimkCUNQCj8UiuA2dy4P+zSqSOOfqdHwmMQr2VJPkQathyK5nkJUH9SUltEXG0+lOH9dzmn48oIuZup0fjegbhwvivC3xQJzGzXtOMEb0XkiP29Qw4+IpRzktod1qEJ0qAMH2lKRvHgDvVvMMSrSrQQFR3ZuAfEc6XsS3iHBpdcEGxCEgA9bm9WML18iZIx11CmRvpUFKSQUlSiI8Tzr3neotkNjvmw8JNyZ5Deq2HwyEEKSACOn69alxOPSkSo7dah3t7WHtgzKmVNApUEwNlDc3vM85qVDZ7bWggA2UN9Q5etLnEWfpUAluSSoSfuwDO/PltVzLQpJ1rWVKMbWSPIUWRmClyav1GIATUbW8YRVDMs7S2ttsi7kiegjf3wKhTiQYoBxFhu3UnSrStNwazT3zL2nxoXp+o1PhBFwCIpSyZvRmCg37ABJ8JG3voe2xi12U+Qnw3PuFM2RYNDCYG5uSdyetdwJoisGNhuuxVSvxqFOOMpKtKCYJ5aotNWcky1tvtFJX2jghKibkWmKI4zAodRDgB/m9S5fl7bKNLaQkG58ffUSq2qAwDGOKipkGEBXiFFNw4QLcoB/Wh7eHbLrhfXp790bao9nxNqeF4VKJ0iCTJ8ZA391DXMI2Fa1JBUOcX8K4moS60MST7EL5dhAu0EDfkIHKm/h1jQyE8wTPqaVMld8aZmFkRFWdNlCGzMPVKW4hkVuoWXgfPpUs1sqwYWJnEV3N1lZWVMiZWVo1uunTleZ58EqWJ2UofGoMrlxQWo25V6xuSMKeXKCe+fvr/FP4qNM5Y0E2T/AKlfWsE4yTc2VcBeBIcZiwBCd6ny9QSK8DLm/wAJ/Mr61bODRAsfzK+tSuO+YLOAKm38eIIpIzbDLDxdaXBO/Tb47U3O4FB5H8yvrVZeWNfhP5lfWpZCZZ02fxG1HcFM4lQ06t+ZAiiJxlhUzmVtHTKf9SvrW15W1+E/mV9ajxReTLuN1BjmYmSK2Mfzq1/4lon2T+ZX1qQ5U1p9k/mV9akIfuAcg+pWczSokYqN9x9b1YTlLUjun8y/rUy8rav3Ty+8r61IQ3B3CDXswoLjdKyVKuYteQPTamReUMkeyfzL+tQqyVmPZP51/wDKjUMpsGTuET8NhQlRUpWoxFxYCBYDlVpL2hIAJiefy8hTEvJGJ9g/nX/yrP8AwbH4D+df/Kjfc3Zho4B6gH+v0itDGTv5mjf/AIFj8B/Ov/lWlZCx+A/nX/yqucMb5R9QbhXgI8avtYmricnZt3T+df1qw3lLX4T+Zf1oTiM45uJVTi71ZYxs1Ocpav3T+ZX1qVrK2gPZP5lfWpCGJbIJSdxF70Ode1m1h86OvZY3pPdP5lfWtYfKWo9n/Ur61PigeWVsqe0m/OmjDYsGBQsZa3bu/wCpX1ojhMIgcvifrUeMjqQ7huTCTSzNqttYg86qYdNT6afiZ06MpuAZcbdB2Ne5oU82JH6EiiDB7orRxZN0Qy1JTWVomsp0Cf/Z"/>
          <p:cNvSpPr>
            <a:spLocks noChangeAspect="1" noChangeArrowheads="1"/>
          </p:cNvSpPr>
          <p:nvPr/>
        </p:nvSpPr>
        <p:spPr bwMode="auto">
          <a:xfrm>
            <a:off x="155575" y="-1195388"/>
            <a:ext cx="3048000" cy="249555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11</a:t>
            </a:fld>
            <a:endParaRPr lang="es-ES" dirty="0"/>
          </a:p>
        </p:txBody>
      </p:sp>
      <p:sp>
        <p:nvSpPr>
          <p:cNvPr id="11" name="10 CuadroTexto"/>
          <p:cNvSpPr txBox="1"/>
          <p:nvPr/>
        </p:nvSpPr>
        <p:spPr>
          <a:xfrm>
            <a:off x="128116" y="1300163"/>
            <a:ext cx="6389266" cy="584775"/>
          </a:xfrm>
          <a:prstGeom prst="rect">
            <a:avLst/>
          </a:prstGeom>
          <a:noFill/>
        </p:spPr>
        <p:txBody>
          <a:bodyPr wrap="square" rtlCol="0">
            <a:spAutoFit/>
          </a:bodyPr>
          <a:lstStyle/>
          <a:p>
            <a:pPr algn="just"/>
            <a:r>
              <a:rPr lang="es-ES" sz="1400" dirty="0" smtClean="0">
                <a:latin typeface="Book Antiqua" pitchFamily="18" charset="0"/>
              </a:rPr>
              <a:t>	</a:t>
            </a:r>
            <a:r>
              <a:rPr lang="es-ES" sz="1600" dirty="0"/>
              <a:t>También conocimos los meandros que forma el cañón del Río Duratón, y por si fuera poco, la fauna y  flora silvestre de la zona.</a:t>
            </a:r>
          </a:p>
        </p:txBody>
      </p:sp>
      <p:sp>
        <p:nvSpPr>
          <p:cNvPr id="13" name="12 CuadroTexto"/>
          <p:cNvSpPr txBox="1"/>
          <p:nvPr/>
        </p:nvSpPr>
        <p:spPr>
          <a:xfrm>
            <a:off x="368300" y="154434"/>
            <a:ext cx="4104456" cy="830997"/>
          </a:xfrm>
          <a:prstGeom prst="rect">
            <a:avLst/>
          </a:prstGeom>
          <a:noFill/>
        </p:spPr>
        <p:txBody>
          <a:bodyPr wrap="square" rtlCol="0">
            <a:spAutoFit/>
          </a:bodyPr>
          <a:lstStyle/>
          <a:p>
            <a:r>
              <a:rPr lang="es-ES" sz="2400" dirty="0" smtClean="0">
                <a:latin typeface="Forte" pitchFamily="66" charset="0"/>
              </a:rPr>
              <a:t>Y Ana Luz nos llevó…</a:t>
            </a:r>
          </a:p>
          <a:p>
            <a:r>
              <a:rPr lang="es-ES" sz="2400" dirty="0" smtClean="0">
                <a:latin typeface="Forte" pitchFamily="66" charset="0"/>
              </a:rPr>
              <a:t>A las Hoces del Duratón</a:t>
            </a:r>
            <a:endParaRPr lang="es-ES" sz="2400" dirty="0">
              <a:latin typeface="Forte" pitchFamily="66" charset="0"/>
            </a:endParaRPr>
          </a:p>
        </p:txBody>
      </p:sp>
      <p:sp>
        <p:nvSpPr>
          <p:cNvPr id="2" name="1 Rectángulo"/>
          <p:cNvSpPr/>
          <p:nvPr/>
        </p:nvSpPr>
        <p:spPr>
          <a:xfrm>
            <a:off x="3429000" y="1898253"/>
            <a:ext cx="3429000" cy="1569660"/>
          </a:xfrm>
          <a:prstGeom prst="rect">
            <a:avLst/>
          </a:prstGeom>
        </p:spPr>
        <p:txBody>
          <a:bodyPr>
            <a:spAutoFit/>
          </a:bodyPr>
          <a:lstStyle/>
          <a:p>
            <a:pPr algn="just"/>
            <a:r>
              <a:rPr lang="es-ES" sz="1600" dirty="0"/>
              <a:t>Las hoces son una maravilla de la naturaleza. Pero además, cuando sales al campo, te das cuenta que  la naturaleza no entiende de biología ni de geología. Todo está relacionado entre sí. Forman un </a:t>
            </a:r>
            <a:r>
              <a:rPr lang="es-ES" sz="1600" dirty="0" smtClean="0"/>
              <a:t>equipo perfecto. </a:t>
            </a:r>
            <a:endParaRPr lang="es-ES" sz="1600" dirty="0"/>
          </a:p>
        </p:txBody>
      </p:sp>
      <p:pic>
        <p:nvPicPr>
          <p:cNvPr id="15" name="14 Imagen" descr="E:\FOTOS\Sepúlveda\20150521_114431.jpg"/>
          <p:cNvPicPr/>
          <p:nvPr/>
        </p:nvPicPr>
        <p:blipFill>
          <a:blip r:embed="rId4" cstate="print"/>
          <a:srcRect/>
          <a:stretch>
            <a:fillRect/>
          </a:stretch>
        </p:blipFill>
        <p:spPr bwMode="auto">
          <a:xfrm>
            <a:off x="128116" y="3584848"/>
            <a:ext cx="3695700" cy="2768600"/>
          </a:xfrm>
          <a:prstGeom prst="rect">
            <a:avLst/>
          </a:prstGeom>
          <a:ln>
            <a:noFill/>
          </a:ln>
          <a:effectLst>
            <a:outerShdw blurRad="292100" dist="139700" dir="2700000" algn="tl" rotWithShape="0">
              <a:srgbClr val="333333">
                <a:alpha val="65000"/>
              </a:srgbClr>
            </a:outerShdw>
          </a:effectLst>
        </p:spPr>
      </p:pic>
      <p:pic>
        <p:nvPicPr>
          <p:cNvPr id="17" name="16 Imagen" descr="E:\FOTOS\Sepúlveda\20150521_132650.jpg"/>
          <p:cNvPicPr/>
          <p:nvPr/>
        </p:nvPicPr>
        <p:blipFill>
          <a:blip r:embed="rId5" cstate="print">
            <a:extLst>
              <a:ext uri="{BEBA8EAE-BF5A-486C-A8C5-ECC9F3942E4B}">
                <a14:imgProps xmlns:a14="http://schemas.microsoft.com/office/drawing/2010/main">
                  <a14:imgLayer r:embed="rId6">
                    <a14:imgEffect>
                      <a14:artisticWatercolorSponge/>
                    </a14:imgEffect>
                  </a14:imgLayer>
                </a14:imgProps>
              </a:ext>
            </a:extLst>
          </a:blip>
          <a:srcRect/>
          <a:stretch>
            <a:fillRect/>
          </a:stretch>
        </p:blipFill>
        <p:spPr bwMode="auto">
          <a:xfrm>
            <a:off x="2847547" y="6033120"/>
            <a:ext cx="3893821" cy="3528738"/>
          </a:xfrm>
          <a:prstGeom prst="rect">
            <a:avLst/>
          </a:prstGeom>
          <a:ln>
            <a:noFill/>
          </a:ln>
          <a:effectLst>
            <a:outerShdw blurRad="292100" dist="139700" dir="2700000" algn="tl" rotWithShape="0">
              <a:srgbClr val="333333">
                <a:alpha val="65000"/>
              </a:srgbClr>
            </a:outerShdw>
          </a:effectLst>
        </p:spPr>
      </p:pic>
      <p:sp>
        <p:nvSpPr>
          <p:cNvPr id="18" name="17 Rectángulo"/>
          <p:cNvSpPr/>
          <p:nvPr/>
        </p:nvSpPr>
        <p:spPr>
          <a:xfrm>
            <a:off x="128116" y="6317778"/>
            <a:ext cx="2719431" cy="3539430"/>
          </a:xfrm>
          <a:prstGeom prst="rect">
            <a:avLst/>
          </a:prstGeom>
        </p:spPr>
        <p:txBody>
          <a:bodyPr wrap="square">
            <a:spAutoFit/>
          </a:bodyPr>
          <a:lstStyle/>
          <a:p>
            <a:r>
              <a:rPr lang="es-ES" sz="1600" dirty="0" smtClean="0"/>
              <a:t>También </a:t>
            </a:r>
            <a:r>
              <a:rPr lang="es-ES" sz="1600" dirty="0"/>
              <a:t>pudimos admirar los buitres. En el cañón del río Duratón se encuentra la colonia de buitres más grande de España y probablemente de toda Europa.</a:t>
            </a:r>
          </a:p>
          <a:p>
            <a:r>
              <a:rPr lang="es-ES" sz="1600" dirty="0"/>
              <a:t>En fin, que  pasamos un día muy bonito en pleno campo y esperamos que se siga repitiendo en años sucesivos para seguir admirando las maravillas que nos ofrece la naturaleza.</a:t>
            </a:r>
          </a:p>
        </p:txBody>
      </p:sp>
      <p:sp>
        <p:nvSpPr>
          <p:cNvPr id="19" name="18 Rectángulo"/>
          <p:cNvSpPr/>
          <p:nvPr/>
        </p:nvSpPr>
        <p:spPr>
          <a:xfrm>
            <a:off x="3714750" y="3478575"/>
            <a:ext cx="3026618" cy="2554545"/>
          </a:xfrm>
          <a:prstGeom prst="rect">
            <a:avLst/>
          </a:prstGeom>
        </p:spPr>
        <p:txBody>
          <a:bodyPr wrap="square">
            <a:spAutoFit/>
          </a:bodyPr>
          <a:lstStyle/>
          <a:p>
            <a:pPr algn="just"/>
            <a:r>
              <a:rPr lang="es-ES" sz="1600" dirty="0"/>
              <a:t>Es interesantísimo ver que un río puede horadar un cañón, aunque tarde millones de años en hacerlo y que las plantas se adaptan perfectamente al lugar donde viven. Nos enseñó la diferencia entre la sabina (con hojas en escama) y el enebro de miera (que tiene hojas en forma de </a:t>
            </a:r>
            <a:r>
              <a:rPr lang="es-ES" sz="1600" dirty="0" smtClean="0"/>
              <a:t>acícula).</a:t>
            </a:r>
            <a:endParaRPr lang="es-ES" sz="1600" dirty="0"/>
          </a:p>
        </p:txBody>
      </p:sp>
      <p:sp>
        <p:nvSpPr>
          <p:cNvPr id="3" name="2 Rectángulo"/>
          <p:cNvSpPr/>
          <p:nvPr/>
        </p:nvSpPr>
        <p:spPr>
          <a:xfrm>
            <a:off x="2949772" y="9321225"/>
            <a:ext cx="3689369" cy="584775"/>
          </a:xfrm>
          <a:prstGeom prst="rect">
            <a:avLst/>
          </a:prstGeom>
        </p:spPr>
        <p:txBody>
          <a:bodyPr wrap="square">
            <a:spAutoFit/>
          </a:bodyPr>
          <a:lstStyle/>
          <a:p>
            <a:r>
              <a:rPr lang="es-ES" sz="1600" dirty="0">
                <a:solidFill>
                  <a:srgbClr val="C00000"/>
                </a:solidFill>
              </a:rPr>
              <a:t>Dpto. de Ciencias Naturales y Dpto. de Actividades Extraescolares.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11 Imagen" descr="E:\FOTOS\Fotos alumnos\IBGM\Cartel ibgm\20150409_095259.jpg"/>
          <p:cNvPicPr/>
          <p:nvPr/>
        </p:nvPicPr>
        <p:blipFill>
          <a:blip r:embed="rId3" cstate="print"/>
          <a:srcRect/>
          <a:stretch>
            <a:fillRect/>
          </a:stretch>
        </p:blipFill>
        <p:spPr bwMode="auto">
          <a:xfrm>
            <a:off x="404664" y="3872880"/>
            <a:ext cx="3550543" cy="2638202"/>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12</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8" name="17 CuadroTexto"/>
          <p:cNvSpPr txBox="1"/>
          <p:nvPr/>
        </p:nvSpPr>
        <p:spPr>
          <a:xfrm>
            <a:off x="307975" y="154433"/>
            <a:ext cx="6229052" cy="830997"/>
          </a:xfrm>
          <a:prstGeom prst="rect">
            <a:avLst/>
          </a:prstGeom>
          <a:noFill/>
        </p:spPr>
        <p:txBody>
          <a:bodyPr wrap="square" rtlCol="0">
            <a:spAutoFit/>
          </a:bodyPr>
          <a:lstStyle/>
          <a:p>
            <a:r>
              <a:rPr lang="es-ES" sz="2400" dirty="0" smtClean="0">
                <a:latin typeface="Forte" pitchFamily="66" charset="0"/>
              </a:rPr>
              <a:t>Visita al Instituto de Biología Genética y Molecular</a:t>
            </a:r>
            <a:endParaRPr lang="es-ES" sz="2400" dirty="0">
              <a:latin typeface="Forte" pitchFamily="66" charset="0"/>
            </a:endParaRPr>
          </a:p>
        </p:txBody>
      </p:sp>
      <p:sp>
        <p:nvSpPr>
          <p:cNvPr id="5" name="4 Rectángulo"/>
          <p:cNvSpPr/>
          <p:nvPr/>
        </p:nvSpPr>
        <p:spPr>
          <a:xfrm>
            <a:off x="4365104" y="860593"/>
            <a:ext cx="2238089" cy="5755422"/>
          </a:xfrm>
          <a:prstGeom prst="rect">
            <a:avLst/>
          </a:prstGeom>
        </p:spPr>
        <p:txBody>
          <a:bodyPr wrap="square">
            <a:spAutoFit/>
          </a:bodyPr>
          <a:lstStyle/>
          <a:p>
            <a:pPr lvl="0"/>
            <a:r>
              <a:rPr lang="es-ES" sz="1600" dirty="0" smtClean="0"/>
              <a:t>	</a:t>
            </a:r>
            <a:r>
              <a:rPr lang="es-ES" sz="1600" dirty="0"/>
              <a:t>¡No me digáis que el  nombre no se las trae!:  un instituto de biología y genética molecular, ¿qué diablos será eso? </a:t>
            </a:r>
          </a:p>
          <a:p>
            <a:pPr lvl="0"/>
            <a:r>
              <a:rPr lang="es-ES" sz="1600" dirty="0"/>
              <a:t>Suena raro la verdad. Nosotros somos de letras y de humanidades y no queremos saber nada de ciencias, ¡faltaría más!</a:t>
            </a:r>
          </a:p>
          <a:p>
            <a:pPr lvl="0"/>
            <a:r>
              <a:rPr lang="es-ES" sz="1600" dirty="0"/>
              <a:t> Espera, no tan rápido; tenemos una asignatura que se llama CMC (el nombre también deja mucho que desear), pero si no recuerdo mal son las siglas de Ciencias para el Mundo Contemporáneo</a:t>
            </a:r>
            <a:r>
              <a:rPr lang="es-ES" sz="1600" dirty="0" smtClean="0"/>
              <a:t>.</a:t>
            </a:r>
            <a:endParaRPr lang="es-ES" sz="1600" dirty="0"/>
          </a:p>
        </p:txBody>
      </p:sp>
      <p:pic>
        <p:nvPicPr>
          <p:cNvPr id="11" name="10 Imagen" descr="E:\FOTOS\Fotos alumnos\IBGM\20150409_095434.jpg"/>
          <p:cNvPicPr/>
          <p:nvPr/>
        </p:nvPicPr>
        <p:blipFill>
          <a:blip r:embed="rId4" cstate="print"/>
          <a:srcRect/>
          <a:stretch>
            <a:fillRect/>
          </a:stretch>
        </p:blipFill>
        <p:spPr bwMode="auto">
          <a:xfrm>
            <a:off x="404664" y="1352600"/>
            <a:ext cx="3581400" cy="268351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2" name="1 Rectángulo"/>
          <p:cNvSpPr/>
          <p:nvPr/>
        </p:nvSpPr>
        <p:spPr>
          <a:xfrm>
            <a:off x="460376" y="6616015"/>
            <a:ext cx="5920952" cy="2800767"/>
          </a:xfrm>
          <a:prstGeom prst="rect">
            <a:avLst/>
          </a:prstGeom>
        </p:spPr>
        <p:txBody>
          <a:bodyPr wrap="square">
            <a:spAutoFit/>
          </a:bodyPr>
          <a:lstStyle/>
          <a:p>
            <a:pPr lvl="0"/>
            <a:endParaRPr lang="es-ES" sz="1600" dirty="0" smtClean="0"/>
          </a:p>
          <a:p>
            <a:pPr lvl="0"/>
            <a:r>
              <a:rPr lang="es-ES" sz="1600" dirty="0" smtClean="0"/>
              <a:t>Pero</a:t>
            </a:r>
            <a:r>
              <a:rPr lang="es-ES" sz="1600" dirty="0"/>
              <a:t>, ¿el Mundo Contemporáneo no se estudia en historia? ¡Qué lío!</a:t>
            </a:r>
          </a:p>
          <a:p>
            <a:pPr lvl="0"/>
            <a:r>
              <a:rPr lang="es-ES" sz="1600" dirty="0"/>
              <a:t>¡Sí, hombre! Hay una asignatura de historia que se llama así, pero la CMC es una asignatura de ciencias que también tenemos en 1º de Bachillerato. Recuerda, no la hemos escogido, nos viene impuesta.</a:t>
            </a:r>
          </a:p>
          <a:p>
            <a:pPr lvl="0"/>
            <a:r>
              <a:rPr lang="es-ES" sz="1600" dirty="0"/>
              <a:t>Como casi todo en esta vida. ¡¡¡¡¡Qué ganas tengo de ser mayor  de edad!!!!!</a:t>
            </a:r>
          </a:p>
          <a:p>
            <a:pPr lvl="0"/>
            <a:r>
              <a:rPr lang="es-ES" sz="1600" dirty="0"/>
              <a:t>Oye, no te vayas por los cerros de Úbeda y vamos a ver qué es eso del IBGM. </a:t>
            </a:r>
          </a:p>
        </p:txBody>
      </p:sp>
    </p:spTree>
    <p:extLst>
      <p:ext uri="{BB962C8B-B14F-4D97-AF65-F5344CB8AC3E}">
        <p14:creationId xmlns:p14="http://schemas.microsoft.com/office/powerpoint/2010/main" val="20097564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13</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8" name="17 CuadroTexto"/>
          <p:cNvSpPr txBox="1"/>
          <p:nvPr/>
        </p:nvSpPr>
        <p:spPr>
          <a:xfrm>
            <a:off x="307975" y="154433"/>
            <a:ext cx="6229052" cy="830997"/>
          </a:xfrm>
          <a:prstGeom prst="rect">
            <a:avLst/>
          </a:prstGeom>
          <a:noFill/>
        </p:spPr>
        <p:txBody>
          <a:bodyPr wrap="square" rtlCol="0">
            <a:spAutoFit/>
          </a:bodyPr>
          <a:lstStyle/>
          <a:p>
            <a:r>
              <a:rPr lang="es-ES" sz="2400" dirty="0" smtClean="0">
                <a:latin typeface="Forte" pitchFamily="66" charset="0"/>
              </a:rPr>
              <a:t>Visita al Instituto de Biología Genética y Molecular</a:t>
            </a:r>
            <a:endParaRPr lang="es-ES" sz="2400" dirty="0">
              <a:latin typeface="Forte" pitchFamily="66" charset="0"/>
            </a:endParaRPr>
          </a:p>
        </p:txBody>
      </p:sp>
      <p:sp>
        <p:nvSpPr>
          <p:cNvPr id="2" name="1 Rectángulo"/>
          <p:cNvSpPr/>
          <p:nvPr/>
        </p:nvSpPr>
        <p:spPr>
          <a:xfrm>
            <a:off x="332829" y="2936776"/>
            <a:ext cx="6179344" cy="6740307"/>
          </a:xfrm>
          <a:prstGeom prst="rect">
            <a:avLst/>
          </a:prstGeom>
        </p:spPr>
        <p:txBody>
          <a:bodyPr wrap="square">
            <a:spAutoFit/>
          </a:bodyPr>
          <a:lstStyle/>
          <a:p>
            <a:pPr lvl="0"/>
            <a:r>
              <a:rPr lang="es-ES" sz="1600" dirty="0" smtClean="0"/>
              <a:t>Parece </a:t>
            </a:r>
            <a:r>
              <a:rPr lang="es-ES" sz="1600" dirty="0"/>
              <a:t>un misterio. Si no recuerdo mal, hemos estudiado en clase algunas técnicas como las que emplean en CSI para reconocer </a:t>
            </a:r>
            <a:r>
              <a:rPr lang="es-ES" sz="1600" dirty="0" smtClean="0"/>
              <a:t>criminales.</a:t>
            </a:r>
          </a:p>
          <a:p>
            <a:pPr lvl="0"/>
            <a:r>
              <a:rPr lang="es-ES" sz="1600" dirty="0"/>
              <a:t>Ah sí, casi toda la asignatura  es un poco rollo, pero esa parte no está tan mal.</a:t>
            </a:r>
          </a:p>
          <a:p>
            <a:r>
              <a:rPr lang="es-ES" sz="1600" dirty="0"/>
              <a:t>Y el 7 de abril nos  fuimos al IBGM, y resultó que es un lugar muy interesante. Nos explicaron algunas cosas muy raras sobre la célula, que parecían chulas,  aunque no se entendían muy bien. Pero cuando fuimos a los laboratorios nos gustó muchísimo. Nos contaron cómo se detecta el cáncer de mama y de colon. Y hasta nos  hablaron de Angelina </a:t>
            </a:r>
            <a:r>
              <a:rPr lang="es-ES" sz="1600" dirty="0" err="1"/>
              <a:t>Jolie</a:t>
            </a:r>
            <a:r>
              <a:rPr lang="es-ES" sz="1600" dirty="0"/>
              <a:t> y su doble mastectomía (¡toma vocablo científico!). Y descubrimos que las técnicas que habíamos aprendido en clase (PCR y electroforesis) se usan realmente en los laboratorios.</a:t>
            </a:r>
          </a:p>
          <a:p>
            <a:pPr lvl="0"/>
            <a:r>
              <a:rPr lang="es-ES" sz="1600" dirty="0"/>
              <a:t>Si os acordáis, uno de los científicos que había allí, al enterarse de que ninguno de los alumnos éramos de ciencias, se molestó un poco y dijo con ironía si a nuestros compañeros de ciencias les llevaban a visitar un periódico. ¡Qué divertido!</a:t>
            </a:r>
          </a:p>
          <a:p>
            <a:pPr lvl="0"/>
            <a:r>
              <a:rPr lang="es-ES" sz="1600" dirty="0"/>
              <a:t>Eso sí que nos extrañó pues los profes, con lo plastas que son, siempre insisten en que las personas no somos de ciencias o de letras, vale… o de humanidades. Dicen que somos muy complejos y debemos estar contacto con el mundo que nos rodea. Y que debemos aprender a apreciar otras materias que no sean objeto de nuestras preferencias particulares.</a:t>
            </a:r>
          </a:p>
          <a:p>
            <a:pPr lvl="0"/>
            <a:r>
              <a:rPr lang="es-ES" sz="1600" dirty="0"/>
              <a:t>¿Sabes qué te digo? Que la visita estuvo genial, que nos dio una visión que no teníamos del mundo científico y ¡qué vivan las salidas del instituto!</a:t>
            </a:r>
          </a:p>
          <a:p>
            <a:pPr lvl="0"/>
            <a:endParaRPr lang="es-ES" sz="1600" dirty="0"/>
          </a:p>
        </p:txBody>
      </p:sp>
      <p:pic>
        <p:nvPicPr>
          <p:cNvPr id="13" name="12 Imagen" descr="20150409_113831"/>
          <p:cNvPicPr/>
          <p:nvPr/>
        </p:nvPicPr>
        <p:blipFill>
          <a:blip r:embed="rId3" cstate="print"/>
          <a:srcRect/>
          <a:stretch>
            <a:fillRect/>
          </a:stretch>
        </p:blipFill>
        <p:spPr bwMode="auto">
          <a:xfrm>
            <a:off x="3487067" y="603151"/>
            <a:ext cx="3114675" cy="233362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3074" name="Picture 2" descr="http://digital.csic.es/retrieve/809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54117"/>
          <a:stretch/>
        </p:blipFill>
        <p:spPr bwMode="auto">
          <a:xfrm>
            <a:off x="479846" y="985430"/>
            <a:ext cx="2667000" cy="176773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11777743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10 Imagen" descr="nodos ascendente y descendente de la Luna"/>
          <p:cNvPicPr/>
          <p:nvPr/>
        </p:nvPicPr>
        <p:blipFill>
          <a:blip r:embed="rId3" cstate="print"/>
          <a:srcRect/>
          <a:stretch>
            <a:fillRect/>
          </a:stretch>
        </p:blipFill>
        <p:spPr bwMode="auto">
          <a:xfrm>
            <a:off x="2276872" y="1712640"/>
            <a:ext cx="4419507" cy="266888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14</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8" name="17 CuadroTexto"/>
          <p:cNvSpPr txBox="1"/>
          <p:nvPr/>
        </p:nvSpPr>
        <p:spPr>
          <a:xfrm>
            <a:off x="307975" y="154433"/>
            <a:ext cx="6229052" cy="461665"/>
          </a:xfrm>
          <a:prstGeom prst="rect">
            <a:avLst/>
          </a:prstGeom>
          <a:noFill/>
        </p:spPr>
        <p:txBody>
          <a:bodyPr wrap="square" rtlCol="0">
            <a:spAutoFit/>
          </a:bodyPr>
          <a:lstStyle/>
          <a:p>
            <a:r>
              <a:rPr lang="es-ES" sz="2400" dirty="0" smtClean="0">
                <a:latin typeface="Forte" pitchFamily="66" charset="0"/>
              </a:rPr>
              <a:t>Eclipse</a:t>
            </a:r>
            <a:endParaRPr lang="es-ES" sz="2400" dirty="0">
              <a:latin typeface="Forte" pitchFamily="66" charset="0"/>
            </a:endParaRPr>
          </a:p>
        </p:txBody>
      </p:sp>
      <p:sp>
        <p:nvSpPr>
          <p:cNvPr id="2" name="1 Rectángulo"/>
          <p:cNvSpPr/>
          <p:nvPr/>
        </p:nvSpPr>
        <p:spPr>
          <a:xfrm>
            <a:off x="188640" y="776536"/>
            <a:ext cx="2880320" cy="4524315"/>
          </a:xfrm>
          <a:prstGeom prst="rect">
            <a:avLst/>
          </a:prstGeom>
        </p:spPr>
        <p:txBody>
          <a:bodyPr wrap="square">
            <a:spAutoFit/>
          </a:bodyPr>
          <a:lstStyle/>
          <a:p>
            <a:r>
              <a:rPr lang="es-ES" sz="1600" dirty="0" smtClean="0"/>
              <a:t>	Un eclipse solar es un fenómeno astronómico que ocurre cuando la Luna se alinea entre el Sol y la Tierra. Se produce una ocultación del sol que puede ser de tres tipos: parcial (la Luna oculta el sol parcialmente), total (la Luna oculta el Sol totalmente) y anular (la Luna cubre el centro del Sol y al no lograr cubrirlo totalmente hace un efecto como de anillo). El esquema del CSIC (Centro Superior de Investigaciones Científicas) explica claramente cómo deben alinearse los astros para que ocurra el fenómeno. </a:t>
            </a:r>
            <a:endParaRPr lang="es-ES" sz="1600" dirty="0"/>
          </a:p>
        </p:txBody>
      </p:sp>
      <p:sp>
        <p:nvSpPr>
          <p:cNvPr id="12" name="11 Rectángulo"/>
          <p:cNvSpPr/>
          <p:nvPr/>
        </p:nvSpPr>
        <p:spPr>
          <a:xfrm>
            <a:off x="548680" y="5385048"/>
            <a:ext cx="5904656" cy="3539430"/>
          </a:xfrm>
          <a:prstGeom prst="rect">
            <a:avLst/>
          </a:prstGeom>
        </p:spPr>
        <p:txBody>
          <a:bodyPr wrap="square">
            <a:spAutoFit/>
          </a:bodyPr>
          <a:lstStyle/>
          <a:p>
            <a:r>
              <a:rPr lang="es-ES" sz="1600" dirty="0" smtClean="0"/>
              <a:t>	Los eclipses se repiten cada cierto tiempo. Se llama año de eclipses al tiempo que transcurre entre la visión de dos eclipses iguales y  consecutivos. Los científicos lo han calculado y ocurre cada 6585, 78 días, es decir, 18 años y 11,3 días. Esto, que es tan curioso, ya lo sabían los babilonios y lo utilizaron para contar la duración del reinado de sus reyes. No estaría de más que alguno de nuestros políticos revisara este dato babilónico para no perpetuarse eternamente en su cargo, pensamos desde aquí.</a:t>
            </a:r>
          </a:p>
          <a:p>
            <a:r>
              <a:rPr lang="es-ES" sz="1600" dirty="0" smtClean="0"/>
              <a:t> </a:t>
            </a:r>
          </a:p>
          <a:p>
            <a:r>
              <a:rPr lang="es-ES" sz="1600" dirty="0" smtClean="0"/>
              <a:t>	Este curso hemos tenido la suerte de que nos visitara un eclipse parcial de sol. Tal hecho acaeció el 20 de marzo pasado, precedido por unos días nublados que no presagiaban la buena visibilidad del eclipse. Las nubes no aparecieron en Valladolid, así que respiramos tranquilos y pudimos disfrutar del espectáculo.</a:t>
            </a:r>
            <a:endParaRPr lang="es-ES" sz="1600" dirty="0"/>
          </a:p>
        </p:txBody>
      </p:sp>
    </p:spTree>
    <p:extLst>
      <p:ext uri="{BB962C8B-B14F-4D97-AF65-F5344CB8AC3E}">
        <p14:creationId xmlns:p14="http://schemas.microsoft.com/office/powerpoint/2010/main" val="11777743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62000" r="-62000"/>
          </a:stretch>
        </a:blipFill>
        <a:effectLst/>
      </p:bgPr>
    </p:bg>
    <p:spTree>
      <p:nvGrpSpPr>
        <p:cNvPr id="1" name=""/>
        <p:cNvGrpSpPr/>
        <p:nvPr/>
      </p:nvGrpSpPr>
      <p:grpSpPr>
        <a:xfrm>
          <a:off x="0" y="0"/>
          <a:ext cx="0" cy="0"/>
          <a:chOff x="0" y="0"/>
          <a:chExt cx="0" cy="0"/>
        </a:xfrm>
      </p:grpSpPr>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15</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8" name="17 CuadroTexto"/>
          <p:cNvSpPr txBox="1"/>
          <p:nvPr/>
        </p:nvSpPr>
        <p:spPr>
          <a:xfrm>
            <a:off x="307975" y="154433"/>
            <a:ext cx="6229052" cy="461665"/>
          </a:xfrm>
          <a:prstGeom prst="rect">
            <a:avLst/>
          </a:prstGeom>
          <a:noFill/>
        </p:spPr>
        <p:txBody>
          <a:bodyPr wrap="square" rtlCol="0">
            <a:spAutoFit/>
          </a:bodyPr>
          <a:lstStyle/>
          <a:p>
            <a:r>
              <a:rPr lang="es-ES" sz="2400" dirty="0" smtClean="0">
                <a:solidFill>
                  <a:schemeClr val="bg1"/>
                </a:solidFill>
                <a:latin typeface="Forte" pitchFamily="66" charset="0"/>
              </a:rPr>
              <a:t>Eclipse</a:t>
            </a:r>
            <a:endParaRPr lang="es-ES" sz="2400" dirty="0">
              <a:solidFill>
                <a:schemeClr val="bg1"/>
              </a:solidFill>
              <a:latin typeface="Forte" pitchFamily="66" charset="0"/>
            </a:endParaRPr>
          </a:p>
        </p:txBody>
      </p:sp>
      <p:sp>
        <p:nvSpPr>
          <p:cNvPr id="2" name="1 Rectángulo"/>
          <p:cNvSpPr/>
          <p:nvPr/>
        </p:nvSpPr>
        <p:spPr>
          <a:xfrm>
            <a:off x="188640" y="776536"/>
            <a:ext cx="6264696" cy="1569660"/>
          </a:xfrm>
          <a:prstGeom prst="rect">
            <a:avLst/>
          </a:prstGeom>
        </p:spPr>
        <p:txBody>
          <a:bodyPr wrap="square">
            <a:spAutoFit/>
          </a:bodyPr>
          <a:lstStyle/>
          <a:p>
            <a:r>
              <a:rPr lang="es-ES" sz="1600" dirty="0" smtClean="0">
                <a:solidFill>
                  <a:schemeClr val="bg1"/>
                </a:solidFill>
              </a:rPr>
              <a:t>	 Como se puede quemar nuestra retina - si miramos directamente al sol o lo hacemos con filtros inadecuados como negativos, cristales ahumados, radiografías, etc.- compramos unas gafas protectoras que Jesús, el secretario, nos sufragó con mucho gusto y ¡a disfrutar! Todo el instituto lo vio y aquí va una muestra de lo que gozamos.</a:t>
            </a:r>
          </a:p>
        </p:txBody>
      </p:sp>
      <p:pic>
        <p:nvPicPr>
          <p:cNvPr id="13" name="12 Imagen" descr="E:\FOTOS\Eclipse\IMG-20150325-WA0008.jpg"/>
          <p:cNvPicPr/>
          <p:nvPr/>
        </p:nvPicPr>
        <p:blipFill>
          <a:blip r:embed="rId4" cstate="print">
            <a:duotone>
              <a:prstClr val="black"/>
              <a:schemeClr val="accent4">
                <a:tint val="45000"/>
                <a:satMod val="400000"/>
              </a:schemeClr>
            </a:duotone>
          </a:blip>
          <a:srcRect/>
          <a:stretch>
            <a:fillRect/>
          </a:stretch>
        </p:blipFill>
        <p:spPr bwMode="auto">
          <a:xfrm>
            <a:off x="260648" y="2432720"/>
            <a:ext cx="4248472" cy="2605475"/>
          </a:xfrm>
          <a:prstGeom prst="rect">
            <a:avLst/>
          </a:prstGeom>
          <a:noFill/>
          <a:ln w="9525">
            <a:noFill/>
            <a:miter lim="800000"/>
            <a:headEnd/>
            <a:tailEnd/>
          </a:ln>
        </p:spPr>
      </p:pic>
      <p:pic>
        <p:nvPicPr>
          <p:cNvPr id="15" name="14 Imagen" descr="E:\FOTOS\Eclipse\20150320_092304.jpg"/>
          <p:cNvPicPr/>
          <p:nvPr/>
        </p:nvPicPr>
        <p:blipFill>
          <a:blip r:embed="rId5" cstate="print"/>
          <a:srcRect/>
          <a:stretch>
            <a:fillRect/>
          </a:stretch>
        </p:blipFill>
        <p:spPr bwMode="auto">
          <a:xfrm>
            <a:off x="2924944" y="4592960"/>
            <a:ext cx="3785870" cy="2838848"/>
          </a:xfrm>
          <a:prstGeom prst="rect">
            <a:avLst/>
          </a:prstGeom>
          <a:noFill/>
          <a:ln w="9525">
            <a:noFill/>
            <a:miter lim="800000"/>
            <a:headEnd/>
            <a:tailEnd/>
          </a:ln>
        </p:spPr>
      </p:pic>
      <p:pic>
        <p:nvPicPr>
          <p:cNvPr id="14" name="13 Imagen" descr="E:\FOTOS\Eclipse\IMG-20150325-WA0010.jpg"/>
          <p:cNvPicPr/>
          <p:nvPr/>
        </p:nvPicPr>
        <p:blipFill>
          <a:blip r:embed="rId6" cstate="print">
            <a:duotone>
              <a:schemeClr val="accent2">
                <a:shade val="45000"/>
                <a:satMod val="135000"/>
              </a:schemeClr>
              <a:prstClr val="white"/>
            </a:duotone>
          </a:blip>
          <a:srcRect t="37838"/>
          <a:stretch>
            <a:fillRect/>
          </a:stretch>
        </p:blipFill>
        <p:spPr bwMode="auto">
          <a:xfrm>
            <a:off x="836712" y="7185248"/>
            <a:ext cx="5112568" cy="2160240"/>
          </a:xfrm>
          <a:prstGeom prst="rect">
            <a:avLst/>
          </a:prstGeom>
          <a:noFill/>
          <a:ln w="9525">
            <a:noFill/>
            <a:miter lim="800000"/>
            <a:headEnd/>
            <a:tailEnd/>
          </a:ln>
        </p:spPr>
      </p:pic>
    </p:spTree>
    <p:extLst>
      <p:ext uri="{BB962C8B-B14F-4D97-AF65-F5344CB8AC3E}">
        <p14:creationId xmlns:p14="http://schemas.microsoft.com/office/powerpoint/2010/main" val="11777743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53FF9DDD-FA5F-4E02-AC28-2693DAB04EF4}" type="slidenum">
              <a:rPr lang="es-ES" smtClean="0"/>
              <a:pPr/>
              <a:t>16</a:t>
            </a:fld>
            <a:endParaRPr lang="es-ES"/>
          </a:p>
        </p:txBody>
      </p:sp>
      <p:sp>
        <p:nvSpPr>
          <p:cNvPr id="6" name="5 CuadroTexto"/>
          <p:cNvSpPr txBox="1"/>
          <p:nvPr/>
        </p:nvSpPr>
        <p:spPr>
          <a:xfrm>
            <a:off x="116632" y="848545"/>
            <a:ext cx="6624736" cy="1292662"/>
          </a:xfrm>
          <a:prstGeom prst="rect">
            <a:avLst/>
          </a:prstGeom>
          <a:noFill/>
        </p:spPr>
        <p:txBody>
          <a:bodyPr wrap="square" rtlCol="0">
            <a:spAutoFit/>
          </a:bodyPr>
          <a:lstStyle/>
          <a:p>
            <a:pPr algn="just"/>
            <a:r>
              <a:rPr lang="es-ES" sz="1400" dirty="0" smtClean="0">
                <a:latin typeface="Book Antiqua" pitchFamily="18" charset="0"/>
              </a:rPr>
              <a:t>	</a:t>
            </a:r>
            <a:r>
              <a:rPr lang="es-ES" sz="1600" dirty="0" smtClean="0"/>
              <a:t> </a:t>
            </a:r>
            <a:r>
              <a:rPr lang="es-ES" sz="1600" b="1" dirty="0" smtClean="0"/>
              <a:t>El 15 de octubre del 2014, nuestros profesores nos dieron unos folletos para una excursión de ¡una semana! En este folleto venía lo siguiente:</a:t>
            </a:r>
          </a:p>
          <a:p>
            <a:pPr algn="just"/>
            <a:r>
              <a:rPr lang="es-ES" sz="1600" b="1" dirty="0" smtClean="0"/>
              <a:t>Ruta 6: Galicia y Castilla y León 16 al 22 de noviembre.</a:t>
            </a:r>
          </a:p>
          <a:p>
            <a:endParaRPr lang="es-ES" sz="1400" dirty="0" smtClean="0">
              <a:latin typeface="Book Antiqua" pitchFamily="18" charset="0"/>
            </a:endParaRPr>
          </a:p>
        </p:txBody>
      </p:sp>
      <p:sp>
        <p:nvSpPr>
          <p:cNvPr id="21" name="20 CuadroTexto"/>
          <p:cNvSpPr txBox="1"/>
          <p:nvPr/>
        </p:nvSpPr>
        <p:spPr>
          <a:xfrm>
            <a:off x="3734272" y="2216696"/>
            <a:ext cx="3123728" cy="5509200"/>
          </a:xfrm>
          <a:prstGeom prst="rect">
            <a:avLst/>
          </a:prstGeom>
          <a:noFill/>
        </p:spPr>
        <p:txBody>
          <a:bodyPr wrap="square" rtlCol="0">
            <a:spAutoFit/>
          </a:bodyPr>
          <a:lstStyle/>
          <a:p>
            <a:pPr algn="just"/>
            <a:r>
              <a:rPr lang="es-ES" sz="1600" dirty="0" smtClean="0"/>
              <a:t>Aparecían también unos ejercicios, información de los lugares de visita, mitos, leyendas y unas páginas disponibles para ver vídeos.</a:t>
            </a:r>
          </a:p>
          <a:p>
            <a:pPr algn="just"/>
            <a:r>
              <a:rPr lang="es-ES" sz="1600" dirty="0" smtClean="0"/>
              <a:t>Por fin, llegó el día que todos esperábamos. Había un montón de gente y niños con sus padres. Entramos en la estación de autobuses y nos tocaba ya subir. Nuestros profesores acompañantes eran: Purificación Cadenas y Javier </a:t>
            </a:r>
            <a:r>
              <a:rPr lang="es-ES" sz="1600" dirty="0" err="1" smtClean="0"/>
              <a:t>Torroglosa</a:t>
            </a:r>
            <a:r>
              <a:rPr lang="es-ES" sz="1600" dirty="0" smtClean="0"/>
              <a:t>. Aunque no pudo asistir, también colaboró mucho Mercedes Martín Serna.  Fue una experiencia inolvidable. Todos hicimos amigos enseguida. Los alumnos y alumnas de Murcia, aunque eran más mayores, hablaron y estuvieron con nosotros.</a:t>
            </a:r>
            <a:endParaRPr lang="es-ES" sz="1600" dirty="0"/>
          </a:p>
        </p:txBody>
      </p:sp>
      <p:sp>
        <p:nvSpPr>
          <p:cNvPr id="23" name="22 CuadroTexto"/>
          <p:cNvSpPr txBox="1"/>
          <p:nvPr/>
        </p:nvSpPr>
        <p:spPr>
          <a:xfrm>
            <a:off x="404664" y="7905328"/>
            <a:ext cx="6165304" cy="1323439"/>
          </a:xfrm>
          <a:prstGeom prst="rect">
            <a:avLst/>
          </a:prstGeom>
          <a:noFill/>
        </p:spPr>
        <p:txBody>
          <a:bodyPr wrap="square" rtlCol="0">
            <a:spAutoFit/>
          </a:bodyPr>
          <a:lstStyle/>
          <a:p>
            <a:r>
              <a:rPr lang="es-ES" sz="1600" dirty="0" smtClean="0"/>
              <a:t>Yo y muchos otros alumnos de 1º y 2º y los alumnos de Murcia estamos de acuerdo en que se repita esta excursión. Pero lo  más bonito ha sido aprender divirtiéndose y viajar por nuestro país.</a:t>
            </a:r>
          </a:p>
          <a:p>
            <a:endParaRPr lang="es-ES" sz="1600" dirty="0" smtClean="0"/>
          </a:p>
          <a:p>
            <a:pPr algn="r"/>
            <a:r>
              <a:rPr lang="es-ES" sz="1600" dirty="0" smtClean="0"/>
              <a:t>Rubén </a:t>
            </a:r>
            <a:r>
              <a:rPr lang="es-ES" sz="1600" dirty="0" err="1" smtClean="0"/>
              <a:t>Mallol</a:t>
            </a:r>
            <a:r>
              <a:rPr lang="es-ES" sz="1600" dirty="0" smtClean="0"/>
              <a:t> Montero, 1º ESO B</a:t>
            </a:r>
            <a:endParaRPr lang="es-ES" sz="1600" dirty="0"/>
          </a:p>
        </p:txBody>
      </p:sp>
      <p:pic>
        <p:nvPicPr>
          <p:cNvPr id="10" name="9 Imagen" descr="E:\FOTOS\Fotos rutas cartel\IMG-20141121-WA0025.jpg"/>
          <p:cNvPicPr/>
          <p:nvPr/>
        </p:nvPicPr>
        <p:blipFill>
          <a:blip r:embed="rId3" cstate="print"/>
          <a:srcRect/>
          <a:stretch>
            <a:fillRect/>
          </a:stretch>
        </p:blipFill>
        <p:spPr bwMode="auto">
          <a:xfrm>
            <a:off x="188640" y="2144688"/>
            <a:ext cx="3499485" cy="2621280"/>
          </a:xfrm>
          <a:prstGeom prst="rect">
            <a:avLst/>
          </a:prstGeom>
          <a:ln w="190500" cap="sq">
            <a:solidFill>
              <a:schemeClr val="accent4">
                <a:lumMod val="50000"/>
              </a:schemeClr>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1" name="10 CuadroTexto"/>
          <p:cNvSpPr txBox="1"/>
          <p:nvPr/>
        </p:nvSpPr>
        <p:spPr>
          <a:xfrm>
            <a:off x="404664" y="200472"/>
            <a:ext cx="6120680" cy="461665"/>
          </a:xfrm>
          <a:prstGeom prst="rect">
            <a:avLst/>
          </a:prstGeom>
          <a:noFill/>
        </p:spPr>
        <p:txBody>
          <a:bodyPr wrap="square" rtlCol="0">
            <a:spAutoFit/>
          </a:bodyPr>
          <a:lstStyle/>
          <a:p>
            <a:r>
              <a:rPr lang="es-ES" sz="2400" dirty="0" smtClean="0">
                <a:latin typeface="Forte" pitchFamily="66" charset="0"/>
              </a:rPr>
              <a:t>Rutas científicas, artísticas y literarias</a:t>
            </a:r>
            <a:endParaRPr lang="es-ES" sz="2400" dirty="0">
              <a:latin typeface="Forte" pitchFamily="66" charset="0"/>
            </a:endParaRPr>
          </a:p>
        </p:txBody>
      </p:sp>
      <p:pic>
        <p:nvPicPr>
          <p:cNvPr id="12" name="11 Imagen" descr="E:\FOTOS\2014-11 Rutas científicas\20141117_100355.jpg"/>
          <p:cNvPicPr/>
          <p:nvPr/>
        </p:nvPicPr>
        <p:blipFill>
          <a:blip r:embed="rId4" cstate="print"/>
          <a:srcRect/>
          <a:stretch>
            <a:fillRect/>
          </a:stretch>
        </p:blipFill>
        <p:spPr bwMode="auto">
          <a:xfrm>
            <a:off x="188640" y="5097016"/>
            <a:ext cx="3438525" cy="2583180"/>
          </a:xfrm>
          <a:prstGeom prst="rect">
            <a:avLst/>
          </a:prstGeom>
          <a:ln w="190500" cap="sq">
            <a:solidFill>
              <a:schemeClr val="accent4">
                <a:lumMod val="50000"/>
              </a:schemeClr>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a:xfrm>
            <a:off x="5949280" y="9201472"/>
            <a:ext cx="571500" cy="527403"/>
          </a:xfrm>
        </p:spPr>
        <p:txBody>
          <a:bodyPr/>
          <a:lstStyle/>
          <a:p>
            <a:fld id="{53FF9DDD-FA5F-4E02-AC28-2693DAB04EF4}" type="slidenum">
              <a:rPr lang="es-ES" smtClean="0"/>
              <a:pPr/>
              <a:t>17</a:t>
            </a:fld>
            <a:endParaRPr lang="es-ES"/>
          </a:p>
        </p:txBody>
      </p:sp>
      <p:sp>
        <p:nvSpPr>
          <p:cNvPr id="11" name="10 CuadroTexto"/>
          <p:cNvSpPr txBox="1"/>
          <p:nvPr/>
        </p:nvSpPr>
        <p:spPr>
          <a:xfrm>
            <a:off x="404664" y="200472"/>
            <a:ext cx="6120680" cy="461665"/>
          </a:xfrm>
          <a:prstGeom prst="rect">
            <a:avLst/>
          </a:prstGeom>
          <a:noFill/>
        </p:spPr>
        <p:txBody>
          <a:bodyPr wrap="square" rtlCol="0">
            <a:spAutoFit/>
          </a:bodyPr>
          <a:lstStyle/>
          <a:p>
            <a:r>
              <a:rPr lang="es-ES" sz="2400" dirty="0" smtClean="0">
                <a:latin typeface="Forte" pitchFamily="66" charset="0"/>
              </a:rPr>
              <a:t>Rutas científicas, artísticas y literarias</a:t>
            </a:r>
            <a:endParaRPr lang="es-ES" sz="2400" dirty="0">
              <a:latin typeface="Forte" pitchFamily="66" charset="0"/>
            </a:endParaRPr>
          </a:p>
        </p:txBody>
      </p:sp>
      <p:pic>
        <p:nvPicPr>
          <p:cNvPr id="9" name="8 Imagen" descr="E:\FOTOS\Fotos rutas cartel\IMG-20141120-WA0031.jpg"/>
          <p:cNvPicPr/>
          <p:nvPr/>
        </p:nvPicPr>
        <p:blipFill>
          <a:blip r:embed="rId3" cstate="print"/>
          <a:srcRect/>
          <a:stretch>
            <a:fillRect/>
          </a:stretch>
        </p:blipFill>
        <p:spPr bwMode="auto">
          <a:xfrm rot="20715994">
            <a:off x="140217" y="861788"/>
            <a:ext cx="4032448" cy="4104456"/>
          </a:xfrm>
          <a:prstGeom prst="ellipse">
            <a:avLst/>
          </a:prstGeom>
          <a:ln w="63500" cap="rnd">
            <a:solidFill>
              <a:schemeClr val="accent4">
                <a:lumMod val="5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3" name="12 Imagen" descr="E:\FOTOS\Fotos rutas cartel\20141118_145608.jpg"/>
          <p:cNvPicPr/>
          <p:nvPr/>
        </p:nvPicPr>
        <p:blipFill>
          <a:blip r:embed="rId4" cstate="print"/>
          <a:srcRect/>
          <a:stretch>
            <a:fillRect/>
          </a:stretch>
        </p:blipFill>
        <p:spPr bwMode="auto">
          <a:xfrm rot="435505">
            <a:off x="3933046" y="1086352"/>
            <a:ext cx="2852936" cy="3600400"/>
          </a:xfrm>
          <a:prstGeom prst="ellipse">
            <a:avLst/>
          </a:prstGeom>
          <a:ln w="63500" cap="rnd">
            <a:solidFill>
              <a:schemeClr val="accent4">
                <a:lumMod val="50000"/>
              </a:schemeClr>
            </a:solidFill>
          </a:ln>
          <a:effectLst>
            <a:outerShdw blurRad="50800" dist="38100" dir="16200000" rotWithShape="0">
              <a:prstClr val="black">
                <a:alpha val="40000"/>
              </a:prstClr>
            </a:outerShdw>
            <a:reflection blurRad="6350" stA="50000" endA="300" endPos="55500" dist="50800" dir="5400000" sy="-100000" algn="bl" rotWithShape="0"/>
          </a:effectLst>
          <a:scene3d>
            <a:camera prst="orthographicFront"/>
            <a:lightRig rig="contrasting" dir="t">
              <a:rot lat="0" lon="0" rev="3000000"/>
            </a:lightRig>
          </a:scene3d>
          <a:sp3d contourW="7620">
            <a:bevelT w="95250" h="31750"/>
            <a:contourClr>
              <a:srgbClr val="333333"/>
            </a:contourClr>
          </a:sp3d>
        </p:spPr>
      </p:pic>
      <p:pic>
        <p:nvPicPr>
          <p:cNvPr id="14" name="13 Imagen" descr="E:\FOTOS\2014-11 Rutas científicas\20141118_161745.jpg"/>
          <p:cNvPicPr/>
          <p:nvPr/>
        </p:nvPicPr>
        <p:blipFill>
          <a:blip r:embed="rId5" cstate="print"/>
          <a:srcRect/>
          <a:stretch>
            <a:fillRect/>
          </a:stretch>
        </p:blipFill>
        <p:spPr bwMode="auto">
          <a:xfrm rot="5400000">
            <a:off x="-289452" y="5071051"/>
            <a:ext cx="3458717" cy="264655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16" name="15 Imagen" descr="E:\FOTOS\Fotos rutas cartel\20141117_122935.jpg"/>
          <p:cNvPicPr/>
          <p:nvPr/>
        </p:nvPicPr>
        <p:blipFill>
          <a:blip r:embed="rId6" cstate="print"/>
          <a:srcRect/>
          <a:stretch>
            <a:fillRect/>
          </a:stretch>
        </p:blipFill>
        <p:spPr bwMode="auto">
          <a:xfrm>
            <a:off x="2708920" y="4664968"/>
            <a:ext cx="3960440" cy="316835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15" name="14 Imagen" descr="E:\FOTOS\2014-11 Rutas científicas\20141119_122044.jpg"/>
          <p:cNvPicPr/>
          <p:nvPr/>
        </p:nvPicPr>
        <p:blipFill>
          <a:blip r:embed="rId7" cstate="print"/>
          <a:srcRect/>
          <a:stretch>
            <a:fillRect/>
          </a:stretch>
        </p:blipFill>
        <p:spPr bwMode="auto">
          <a:xfrm>
            <a:off x="620688" y="6753200"/>
            <a:ext cx="4032448" cy="2808312"/>
          </a:xfrm>
          <a:prstGeom prst="rect">
            <a:avLst/>
          </a:prstGeom>
          <a:solidFill>
            <a:srgbClr val="FFFFFF">
              <a:shade val="85000"/>
            </a:srgbClr>
          </a:solidFill>
          <a:ln w="190500" cap="rnd">
            <a:no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4.bp.blogspot.com/-gKDUfvQplNk/TxssZsBos9I/AAAAAAAAChY/ZqGSikNHUF4/s1600/Portada.jpg"/>
          <p:cNvPicPr>
            <a:picLocks noChangeAspect="1" noChangeArrowheads="1"/>
          </p:cNvPicPr>
          <p:nvPr/>
        </p:nvPicPr>
        <p:blipFill>
          <a:blip r:embed="rId3" cstate="print">
            <a:clrChange>
              <a:clrFrom>
                <a:srgbClr val="FCFCF2"/>
              </a:clrFrom>
              <a:clrTo>
                <a:srgbClr val="FCFCF2">
                  <a:alpha val="0"/>
                </a:srgbClr>
              </a:clrTo>
            </a:clrChange>
          </a:blip>
          <a:srcRect/>
          <a:stretch>
            <a:fillRect/>
          </a:stretch>
        </p:blipFill>
        <p:spPr bwMode="auto">
          <a:xfrm>
            <a:off x="980728" y="1928664"/>
            <a:ext cx="4562475" cy="4714876"/>
          </a:xfrm>
          <a:prstGeom prst="rect">
            <a:avLst/>
          </a:prstGeom>
          <a:noFill/>
        </p:spPr>
      </p:pic>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24578" name="AutoShape 2" descr="data:image/jpeg;base64,/9j/4AAQSkZJRgABAQAAAQABAAD/2wCEAAkGBxQTEhQUExQVFhQXGRwXGBgYFxgYGhgaFxcXHBcYHBwYHSggGh4lHRoYITEiJSkrLi4uGB8zODMsNygtLisBCgoKDg0OGxAQGy8kICQsLCwsLCwsLCwsLCwsLCwsLCwsLCwsLCwsLCwsLCwsLCwsLCwsLCwsLCwsLCwsLCwsLP/AABEIAMsA+AMBIgACEQEDEQH/xAAcAAACAgMBAQAAAAAAAAAAAAAFBgMEAAEHAgj/xAA+EAABAwIEAwUFBwIGAgMAAAABAgMRACEEBRIxBkFREyJhcYEykaGx0QdCUpLB4fAUciNiorLS8RWCFiQz/8QAGgEAAgMBAQAAAAAAAAAAAAAAAgMBBAUABv/EACsRAAICAQQCAgEDBAMAAAAAAAECABEDBBIhMRNBIlFhBRQyQnGBwSMkM//aAAwDAQACEQMRAD8A6A0731SVDvG0nr40XZckRJ99CcWz3ifE/O1bwrqgQlVZe6jNM4wy8S+pJTt86u4ZQVzquhMi1V3WSkynf4eddZHMUQGFe4dSetQqxbZX2WtPaROmbx5UIxnECWm1qcgaUzfry9JilTKnEuJGICiFKXebFKwTqE9AQR5DnVtW3LKrIVPM6MlUWNei8BvQJPEzBQnUFBZBJSBJEGCekTUeF4qw7iggdoJgAqRa/I897VHzXqQKMZUqmtiqTaFI2uOlTtvg2piZgeG4Mgr9SesrU1k024M3WVqayamdN1leZrc1FidN1leCawUO4XU6eqya1Fbip59TpqawmsisNRzJmprRrSlUu8WY9SGTpsZ3v+lVsmTaCTG4sRyMFHuHtUb14U8KRm04kIS4F947ie6QY/nKioxCoE71UGe/Utto9v8AUDDD+LjnQ7E5jHOqD2LEkapPMTeqWIxMUp8h+4xMH4l7EZkeR+J+tLebcSONrQhJPeIm52kV7dxXjSXn2P8A/sJk2TB/egBY+5p6PTqXphOhYbMVFSJUbqA3N7ispAynGl19tayYS4kJT07ybnxrVPS5U1WnCtQM7G/NxAuTz/aov6fnF+Xerys94nxPzNeC7B86MmV1BqEmMaEi9S9skm/PahKzqB91VFukc/8AsVHkKzvCDzKf2jYPtsOWkhQKyBKeRFxMbgqiRUOW5SW8I20vmkJVfZXK+/hPhRJGO6+vhV5WJSpChaQPjyovLY+oJxFfzFjh3AuJSf6pSS4gkatpCZ0qV46VKB6iOleuEMal/GLUtAQEkKgExq2SpPIoUm/n61Lxnh1YjCOpZs8pBSIO8xb160C4Twq8LhD2k9okKUeqTySPDw6k00ZeLMUcIJodTrScXqXCSkhNljnPKrLjANcf4fzpeCwTinSVLVqcvKSVLMpibzfY3F6LcOcRYtxpCEpMc3XLqkmfZ6b/AAovIpB3RZwMDxOjpSoeIrZE7GDUWAdJQnUQVRcgQCeZjlVlQBogFrgxBsHmVwtY3vUiX60mo3HKTZHNwquWUrmtk0MfxZSk6YnxoHj8/eQlRW2mEgmULMx1gimrkJELxEmNXaXid6mBpIwGflXe0Lg8xB9d6KJ4kaB0qJQf8ySJMcjz9KHG7g8iS2EiMk1mqgTWdtKsHUfmFB2cUourSp9SVaiUAERHIibK8qsozMDxUEYTHXVXlSqG4bEkJAWQpUbgQD417/q6Q+oriR4jJ3HKEZshKkkK51c1zNDcza1oUnkRHvqpkYkcy1gWmEVnMNiGgdDxKRsk3jwvXjBZ4Vsdovum89JT8qp5jh8Yk6EuDs9pIuB+tA89ZW3hw2FDQAdR5q5xVMd1PRLiTIoDEWT2P9yk7xA5268Qg9yQkzzTb+etXuIM01FtOohCjeLTawNLTTCi0I2UqSfAH9qIYiFiCJphABh5siBxQ64mLxOh1OhRhUhQkn1qk6sLxN72/T96nw+CSi4mfHlVvAZOpxyWm1rWfwpJ+VEtXQiX1CizfruU8DhyMSiNlLQfAELTW66Dkn2fPlSFulLYBCo9pViDFrDbrW6uYUyVyJlZ9ahbuNT+HSCd9zzPWoO6N4jx/wC69vL7xtzPzpT48xiktJAtqUJ9KQ7VzGaXAczqn3GxBG4iCeVQPLBEdL/Oua4V/EgJKS5psQRMXr3huI8SlQSSpRuCCP2pXl/E0z+kP/SwMeMWIhQ5b1T7eDI9k7+H7UtjilxJhaAQbcx50woaO6djQk3K2bSvgA3+5AnMNPpY+QNS/wBelV/f40NzBkgz1sfOhjqVJi5ioBIidoMYc4wDeLaDatgoK8RpoplT/ZiIFKGGxqgedF8NmM+dFvNQPHVx5w+OFrxVtONrn4zVNu9HqP4aJ4POUkxqEjlIolyGKbSHuo4dpUDjtCUY/wAasJxM0e6V/HUsKcpZ4qxCtEJjUru3sL8qNrd6UuZyyHlRJGkEW8d7GxqVIsXJFyjkWLW2Q0sA92xB5J6g3qbMsVLrKefaT6BJn9KH4Jnslkr1Fe2rcEco6W3r3jEnt2D/AHE+75xVgsBk4hAWsMoUkpxJIBIKuh+5IMnaq7jeHQ22XRfSNpmbSYEda3mT3+FpFtZSn8xAPwq4vBpXGoAhO0ifnRfufZnDHK4zVSXgw0tWki0kKSCRKYBvpjxomM1dbkuISoDcpMesK5etVnVobGswAnmeQ/ShOYZqHkpQgK76giYgEE97fwmg3jIf48RgQDiMuG4kZULq0+Cxp/ar6H0qEpII8DNA3cvQ4kApBG0EVrLcnbaWFI1Jj7oUqD5iYIpbeI8jid4/cJYxnVbrv+9IXHTJCUoA9tQG/XlXSQJsRQXiPI1ulgoAhK9Sp5CDB98VVP3LOlzBMg3RFXkzhKGmkFao2SDy59BTFlX2bvqEuqQ14e2r4WHvNdD4bwXZsJBEKMlXW5MD0FFhWhi0alQWmdm1zljt4inlnAGFagrCnVdVm35Rb3zTNh8OlA0oSEjoAAPhU9ZVxcar0JSZ2Y2xmqysrdHAimsd4+Z+dJ32gRpa5d7eYj1mmVeIOs+Z+dAuMcEXmpT7STIrEyciej/TyFzKWhTBtjskEARpHQ8hSrw8UHEvSQZJgcvaN6hZ4pW2x2KkS4BpB8OU+NUsLkb+lDqCQvx3jkb/AK0om6qamLTnGr+RqvqEeKmUl5lCZJJ5Rb+b0xk6UgUByjJ3O07Z9RKxsN4oy+u/hRAc8ylrHAVcYN17lbEJkGdv5ehC+h8qp8c5+cOwdCocUYT+p91K+C42UY7duJA7yQYPj/1T1wMy7hMzzgNtMbHGo2rwVWPKtYPFJdSFoOpJv5irJa60kiuCJYV4mYRjU6UmRE+POjq8sKU60EyL7x60IzAKRiSUXVuPUXFW14jFOd0J0jY0TCbRd6U2AKjfw5mBdb7xkgwf0PqKYGXotSZkqkYVuHFpClGd6P4fMUEGFAxvHLw8aWeJkapLclRxC72MCQZqjh3TubzfyoLjc4bNytOkHrz8Oh8DV/CYtK0goII6j9a4fmJOEqt1LGKKSJ59J/k1td4teh2YLNrGOo5H6VebVbxobNyABU9mOYqfWoxVM4hIUElQk7DmY6Dc1bQQK7mFuEp51hVONlsRciZ/CDJtzqRvCEutn7qUm9tzA+tW4B2r2xcD+RTRmIXaJHBl0eG/zrbZveqraiTb3irC3IF6XJP1LoVeieHVMUEwyo33olh3oowZWyLxDmHNoqeqLL81aQua1sOQEVM1hRklZWiaicxCRuoU4kDuDUlrKqHGg+yCfh86yl+VPuFsMUnEytX9x+dUs0x6GklThgC3Mk+nOrane8qOp+dJ/HDpHZK0ylKwTPSKyWNHib2kxDI4UyZrOcKXBqbUmdlKQIM+M29aagBHXpFJWY4xhxhXeQbWEiQeVqM8KuqOGRrmQI9P+qAGXdXi+G/kVxRhXEODeqGKMCatOiPKlnjTORh8Opf3jZP9x2929GilmqZbMFW5zbjDGDEY0ImEIIRJ2FxqP86U443LGVYeFBOgDfpA3nl6Uq8NcKf1TSnFqIKjbr4kzvO9X2uAnZ0l89nzTB298TV5ynAuqlJQ3ddyx9nCFFDn4NXd6eP6U6KbrxlOXJYaS23snbqep8zVpV7/AMmqmVtzEyzjsACJnELeh9tfW3nB/emFtFpr3mGCQ6Bq5HV51jk8hY0otxLjZg2NR7EVMQgO4lwLO2w8K1keIAWtudza+8fOiea5MlZ1SQra1iRXnC5QhOnugkXmpsES4dSpSpVzbBttoUsgydr8z/DRfh5wJbSmRqiSJHO9VM1youBMKIg7VVw+WIw4Lq1ezeTaLXrgtioL50bDTNDGc52GUFSthy5nwHWlkfaAvRASgK5STEeXvtS3xPn5xCtKZ7IbTzP4vDyrOHMmW+oESkD2iRYg9Ku49OiJbzAyZmdqSXf/AJQ9rKhpCjuqBJnaDyqb/wCW4obvKMj/ACjcGCbQSPEdL06YThlhIA0JtzIBnxpX+0NlttKUJCQo96wAtty6zU43xs1AQXRlFkyfBcdPo9ooc/uGhVx1Tbl4Uw5Hx227pC21IJkBQUFJ9Yv8DXImXInbaP3o0rKnW0gqSdMCSNoi58/50pmTBjPcBMuT1O14HHpc7yFBQ6pUD8qvtHWdwQOtr1xHJOIXcOs6IM7hWyh5i8j9K6xwhxAjFCAnSQLjUFRt4A/CqGXTFDY6l/HqQ457jKhHn7qsITFabHQV7W5STCJuSIxukwT5cquuZmlCdSjAG58K55xJiiMUxe0i085qtnWMViXhhmydAu4QeXJNEuUjqWR+m7wpvgizOptKbcAUDIN9zetLbQINJrGNWmEgKAFvdXvEcQJBCCtOroVCfdvRtmsciUf2jbvjyI6haeVZSzl+Z6oBHMcz18qym43scSvkwlTUGKd76v7j8zS3xM4wtSUOOKSd4BMR4xNHsUvvrt95XzNA8xwzElbgSCeZjlbnVZu+JtaMgMCb/wAQOnK8LIhwbz7Y/WmrC4lIACVD0ItSJmXZLMMpJI5gd2imXZK262laSoTvB2PMUM1NRiDIGdj/AJjaHptNJnHOSO4goAulM25yYve1qJscNFKkqS65YzY0efIokyFTYmLqMeMcKd0H4HBpZbSlOwECkfjPiN0O9gwVJ0gFxSRJE9PDrXQyJ/SkjPcCtjFqxAb7VtaQFpSO8mOd7HlVjAwLEmUswNCDuGc+Wh5Dfbds25JMzqQr15eFPbmJEfA0nsYnDHtHgwsBKSrUUBIUQNrmZ23oKMG/i2lYlx0pMEoSkwlITP0pz4w5s8CDu2Ae50tAA3MmvGIcB2pS4Uz4rYl4juW1E7iNz60ewGNbcJKVBUGLGQCKrPjKmo9WEsNpm535VIjD86kTua9pVyFLIhSFbdc++0TMLpZB5Sq+22ma6NiFQn9a4fm+JLr7i5nUsx5T3fhFW9IltZ9SpqX4oSxw7l3buhHLc+QrruVZclpICR50qcDZWlK1KFylICj/AJjcj0Ee+n9CaHV5LahDwJS3IRauZ/aLhldr2hiFAJHjpCiT8RXUEoE0gfapAQ11Kj8B+9BpCfIJOorZEjKGdbraAN1AfH6V3bD4AKRChaK4/wAAYbtMY0CLCVflB/Uiu+MJBAmm61juAEDSj4mc94k4EHZ6mRCpkgcx0uLUtZPj14RzUlSkwQDsZ66kxFto/wC67cpAIvXHvtKwYaxGoRDgn1T6dIqNPkLfFoOZNvyE7JlebsupbKVglaO0TYiU92TH3bqAg3G3KrThtXHPsrxkYhwGf/zMCbe0kmBt7q6ul/V5UjOuxqEfg+S3EvjxohTZBvNvhtVDAKXgnEuKHcXZfODe/wAaMcZtKWpsJEkqgeHOfhVjFMhadKgNoNVbqejTUBcCo3INgyXO8eUMqWlVtJIuI2t50o4F4L0QlUkhTjivfAneiCMEpLKm1KlNwnwSeRoE4y6EaCtIQLbSojpTAA0TibHjUqD77j9l+YDWnlKk/EjwrKTsrfKXGkgmAtA9yk1qnY+BMbOvy4jlil95c/iV8zSpjMvZLpU65JUZAUuIHQdKYMwdOpyN9SvmaQ8S0OxCyJWVEKJ6gkenKlHkmav6et83UdcJgmwkBAEeFwa95XlwZK4J0qM6TyPOKDcLPFClNzKQkKSek8qYC7vQNxFalnRil3J+2Ir0ozVRpzlVkCKjdKW2SJbt0qBY5R+9ToNQuCp3V1I2ynj8ClbakEWII99c1x2T4tltxlB1MwSbXAO4murttk72HxqVeGSRECDarOLMVgPiUjmcQebAYw6NkuL75/tMR86aEcH6FIcw6yhQMybgjp8qZuJOFkvNFtIgi6SORoNw/hcSyhxDhK0JTKCYtH3f28Ks+cMODR+oHgNk9ibzfitDK+zShTigO9p+7+9FclzRt9IU2Z5RsQeYI5UgZBl7zwceQ5DhUdQUAQrnf3mmbg/LH0POrdSlIUEwEmQTHteFRmxoFP3AR2J64jDnR0sOE/hPyriuCZK3EJSDJIAjleuz8ThX9M4AJUoBAHQrISCffXLcsZ7HGICzAQ7BPQTFzR6UgIYnP/MXOr5BlCWm0pQLb+Z5k9aLlAA5xUWJxzTDepxYSI25nyrm3FPGK31FtslDf+pXn4X2FVlwtka418qoIfz3jZtolDQC1C0z3QeWwvXNc7zVzEq1OEnoOngByq/l2RPYgpCUE7g2gAbgnpzqrnGALTqmt9MSfH37VfxY0Q0O5UyZGbuWuDczGGxKXFezdJPQHn435V3LK8yQ6hK0EKSoSCOdfOS0xG9+dxTx9m2brS4WSe4oEgHksH7vmOVK1WDcNwjdNko7TOvdqK5t9q2HltK/wq+Bt84p6S5y5Vz77UsZDSUc1Kv5JG3yqlpv/QS1mrYYs8DYxSMY0RJ1HSob2UDJ8hufKu7JdtFcK+z8j+sak9fiIHzrtqVGna3+cHSfxkz6AYMUPfRervbda0lANUa5lwsR3A+OASg9KAMZFisQdSGHSOR0kJ96oFdU4Zw4LhJHsp6dTTSBWhh0wddxMpZNWVYgCcby7gDGa21FCUhK0qMrEwFAnaa3XZIrKsjTIJWbVO043jXf8RwctSv9xpbexTR1pS2pSSSVFIkTzNzTHmaAVOAb6lc+eo0oYPHdiFNqvBsQZ3rJ+56PQ47FiGsiDQCuz9Z39Zosg+NCeHGgordgQqBA5RvP0o+FAeIpbdwNSP8AkMrlVwanaWT1NbKQbiK8pc0m9DEDmXAmbk+gqZpAG21UcRi0tJ1uGBb0mhx4saHshR9IHxqRGJpsmQfAXGLsqmaboNlWftPKhKoPIER5xNF3HAKKJy4XQ7WFSdxINoqi8yBJgeP1qwXovuelY1hiogq2PKpDfUVtqIeYcEa3C4wtTIUe8E2CvGxtTdleVBtCUXOkRJMn470caw+k/CrBZHLenl2IomLJA6EELwg536nxrivHmELOMdIBGrvD4X94rvWIRCTSlxrw6nEMFZSVLQkkQL3iY67bUzA4RqlfMu4TkWLxjzxlaipVrm9uUDYCm/g/gVTxDjwKWzyJues9AY+PhSrl+JLK0r0pVpVzE36eG8g+J6V2rhLiNrEtyiygO8jcjxHUeNW8rEDiV0UE8y8nANYdkhICQkE+4Sf1r55zbEl95buwWokeRO1dz+0DH6MG8ZiUwOvet+tcIbZCyAAdRsZv3uvymh0/tp2UdCPqODUuZe1Htx2ki91Xj5D0rnTYW2oG6VCIO0EbEV9GZbg9LDaD91AT7gKQPtG4cCkl5AhSReBunc+o5etDiz/Iq3uE2PixC3DeeDEs6rBae6sdDAM+R3rnPH2O7XEFIMpbt/7G5+lVMkzdWGVrT94EET4W+MfHxqsjDLedGmSpat/FR3PQXpmPCuNy85shZdsYvs6ytfaJxH3QVJ9Iuffaurh61UsjyoMNIbGyQB52ufWrrmlIJOwv/BWdqMhyNL2JQizErmiuXNg3MetKOG4jw5WR2mmD95CgL7GeQ86bsteStOpBQobSDN/SuTGV7EnJlBFCMeQIALkc4/WjNCcsuAQf5NEu2A3tWpgYbAJmZB8jJK3URfT1rKfuH3AozimMP+I4J+8u/wD7HaquXZU2mZ7xJJki9S4xP+Kv+9X+41tpZmvOsSCZ6LG7KtAwswkJAAEeke6tLTO1VkOk229auMpG3tE+4edAZH5kaJ5e+rmGw3v6n9Ks4fB+vj9KtJZjlUgfcAtAXE+ABw6yLGJuenQ8vKl7IcjadRqWDqBINyNttvCn7NMMFtKFoIiDXOmmHYKWioJCr3MoOxB6p6GjmtochOEoGo33K+eYRLDyAzvYjz5fzxrouGCnEptcgTOyTzpXyPhF0rS48RAOogySeQM+tMmN4nw2GUG7lQ30iY8770UHXN5tuPF8mHsQyxl+nxNXE4ceXWqWUZ60+CpB2sZ5VCvilsoxBQlRLM+SjHK+1HagTFOLMTVcjuFkNb28KnSx4VVyTGh1tK7XuYoktfSjUWLlfJuVip7EHP4aSB61tzDCIog0i/jFY63JrttcwN/qIHFPBLOISYTpcIsodfEDcVzHGZdisAsEFSCmSlSfZPlvHKxr6Hdb5UDz7JW3h3hcbEb33HQjzmmJlK8HqQUB5Hc4bxJxc9imEtLSAQoalC2qJgR5xt05ULyJKQ62VqACVpKp6SJ86eMd9nTilKhaNyQkJMR4+O21qGu8BYpNkaL9CRPpFWRlx7aBijie7js9xzhEp7rmo8gErHxKYpKz/i9x5S2xISRslIUffM9fhW08BYgQFqHkFH6D3DpvRTL+D3gYWEaPwgqTM9SBKue/WlA4l5u4ezI0TsDw0t5SUoJEgQCATsL91VvU+ldc4U4RawiNyparqUeZ6eAohleWIaSNKUpJurSIE0QSZEct6Tl1DPxH49OFld1roKVOPMb2WGcM3KYHmqQKb1zzrl32qvlRaaH3lX6zsBttel4V3ZBGOdonvhjDocwqVOgFSiTymASEz6CjP2eqIQ/YaC4QkxuBI3HKkPB5Ef6jsNa0dzWkgmJmD52M10nLnBhmW0au42kyVEbG5JPvN6s5CB77iUU+x1GlPECMMkrdWlKOpN/dE+6rnD/GLWLWsNJJQgDvmACTyAN7C/rXLsTxfgX3Uh1twpB7jikHTJ/9vCnnDqCUSjpI5D4E1HyQURBKqxj2laTWqTOGMwfKf/s6AvVA7OdJTNt6yuV4o46ilicIC4s6j7av9x8K2MGB+Inzq3jHYcWP86v9xqbDoABUqBbnsB41nueeJrJZAkP9K2hBUuANyelLRxC3nD2JWiPZAMiPHbfzNS4/EOYtzs250JO/WOZ+lEMqbXhCQ4yVA/fSPhXcCbeHTrhS25Y9CG+GM0WVdi6mXAJ1DmPEG4NMqSD/AC9KXDuBcexJxBBQm4E87RT42zTE5Ex9eETJx9c/3g91NoAmlThHBlOJxEi2q8jmSfTanw4YdPdWk4UCSBvuefrUlTcRj1WxGX7lZ5qEnR02O3p08q59k7Dep0vgJd1KkKgWncTuPGulFql3NuGm3yZT5+MfzeoYWY3R6gY9ysaB9+4oZLmTSH3tKgloxHIGN4NaxyXmnHw22XG3hyOxO8/Gm1jhptKQlKBpFwCJ91WRhNPKuAMuvr8Ye1F+jf46g3g17ENhLTiEpQE+1NyYEWpyad5+6gCd7dPnRBtywo1vqZmpYZXLVVwo2qSfSpFroe25B8KsBU3pg5EqFOZi1zVPEuaatKoZmNh60DmhDReZBhySokVOtI6X61CwuEgA1p5ZApY6jinM8PATNeO1A25VE47IqBLnM7UJJhhZdGIG1R9oQelDlO3tXpL82NRZjQlQk67a1c3zvKnMRmCNQ/wkDUCBO3zvFPJvzrx2cA9abjcqbERkQGIvETC2sXhXUDVcoMHkQdXlaTUHGGOLjLiUTMQYvInambiB8AADcn3RS2dN+Z/nvp4ydfiK8ZIP5gDHZwh1js0AlRgBIFwRtytTTlmaLZwqQpXeSjeem09aGdmBcAD0AoVmuILh7FBufa/yptJpu5cnAHHcE4yos9x44GzZXYsaiSVKBuZ9pc8/PasoPkUIWykbJWhP+pNZSxVn+8IrwLjonDf4qybnWr/ca9Zjhg4goPsm1jG16tLa7yz/AJlf7jWYVuVVTPdS1jcimHqesiylDSe6kAfPxqtjeKEBZQhsuAbqG3jHWj2IBS0rSLwY84pBynOAwjQtlWocwN/Oag31L2lQ6jc7fI/Vzo+T41p1GpuAOmxHgRRVCKTeHkpZQp11QSVmTyA6CmjLMxbcHcUFU1TfczNXh2sdtkS8EzXsM1I2akAp4WZxczwGBWhh+dTA1tRpoRaswNzSi/hgBSi/xA2UuxIIKgmBJMWBsLXpxxveSUmYIgxY0oZtmOHZSltBSVawkhNyAJ1GBv08zTsWND0LMapPuBctxTrSGkJaVKiJ1QIG5IAnaTTX20JKiCYvA38hQ7D5mlxYSltcc1EQAel6tY7FobQVLMJ5/wAFLzL8gKjgbgbOs5UpGltC0kqSJVAnvCfhRfLsa6siezSOYBKj+gFJuZYxL73+E2tYTvMgFXLfperWRoeEgFLcGFFIlRjaatNiUY/qSI/kmlHjvHlpqEnvKMeQ50yYYkIAkk9TS/xdl3bthI9oXHSsbI1cS/oQozKX6i01w4+pvX2pCiJiTG3hR3hRbqmil4EFB0gndQgXn4T4UMy7idTIDeJaX3ba0iZA60x5dnLD8hpUkC6dj7qACaOsOcqQ68XwRIMwdCQSbCgOWZr/AFHaQkgJMTyM/I2+Io3xG0jsllwwiINAOH8Y3BabbUmBqBO6h1NRcTixBsBYCzLyXDVYZqnUtAkqQNRAG87CetC3c5IU4gJ1L16UpHMQLn415zHMi3OlIK4ClHoPH9K6o1dI10RGLL8SVoSopKSoTB3HhVwAqISkSVEADqTNqr4G6Uk8wD76bOE8EFEukbd1Pn94/L40/AhdgJj6l9lmQvcAYdyFLU5rgSQoRPgIqk59mDBuHXR+U/pT6BW61v2+P6mYM+Qe5zXE/ZWCDpxB9UfQg0BxH2W4lqS2Gl/2qIUfPWP1rs9YaE6ZKocQhqcg9zgzXDOLadbKmHAA4iTpkQFpv3ZrK7xFZSxpAOjDOqY9gTn+MusgfiPzq5g8Hpua23gwlSlKN9R+dQu40aorLI5sy6DYoS26obUIx2XpcSUq52kfOiLdwSYqBvvLgbDf0oTzG4nZDYgBLSA+ht5cpQgEaz7RkiT1tTPl+BZQrtU2tuDYjfao8wyVt3SVpBiljOsStbimkCUNQCj8UiuA2dy4P+zSqSOOfqdHwmMQr2VJPkQathyK5nkJUH9SUltEXG0+lOH9dzmn48oIuZup0fjegbhwvivC3xQJzGzXtOMEb0XkiP29Qw4+IpRzktod1qEJ0qAMH2lKRvHgDvVvMMSrSrQQFR3ZuAfEc6XsS3iHBpdcEGxCEgA9bm9WML18iZIx11CmRvpUFKSQUlSiI8Tzr3neotkNjvmw8JNyZ5Deq2HwyEEKSACOn69alxOPSkSo7dah3t7WHtgzKmVNApUEwNlDc3vM85qVDZ7bWggA2UN9Q5etLnEWfpUAluSSoSfuwDO/PltVzLQpJ1rWVKMbWSPIUWRmClyav1GIATUbW8YRVDMs7S2ttsi7kiegjf3wKhTiQYoBxFhu3UnSrStNwazT3zL2nxoXp+o1PhBFwCIpSyZvRmCg37ABJ8JG3voe2xi12U+Qnw3PuFM2RYNDCYG5uSdyetdwJoisGNhuuxVSvxqFOOMpKtKCYJ5aotNWcky1tvtFJX2jghKibkWmKI4zAodRDgB/m9S5fl7bKNLaQkG58ffUSq2qAwDGOKipkGEBXiFFNw4QLcoB/Wh7eHbLrhfXp790bao9nxNqeF4VKJ0iCTJ8ZA391DXMI2Fa1JBUOcX8K4moS60MST7EL5dhAu0EDfkIHKm/h1jQyE8wTPqaVMld8aZmFkRFWdNlCGzMPVKW4hkVuoWXgfPpUs1sqwYWJnEV3N1lZWVMiZWVo1uunTleZ58EqWJ2UofGoMrlxQWo25V6xuSMKeXKCe+fvr/FP4qNM5Y0E2T/AKlfWsE4yTc2VcBeBIcZiwBCd6ny9QSK8DLm/wAJ/Mr61bODRAsfzK+tSuO+YLOAKm38eIIpIzbDLDxdaXBO/Tb47U3O4FB5H8yvrVZeWNfhP5lfWpZCZZ02fxG1HcFM4lQ06t+ZAiiJxlhUzmVtHTKf9SvrW15W1+E/mV9ajxReTLuN1BjmYmSK2Mfzq1/4lon2T+ZX1qQ5U1p9k/mV9akIfuAcg+pWczSokYqN9x9b1YTlLUjun8y/rUy8rav3Ty+8r61IQ3B3CDXswoLjdKyVKuYteQPTamReUMkeyfzL+tQqyVmPZP51/wDKjUMpsGTuET8NhQlRUpWoxFxYCBYDlVpL2hIAJiefy8hTEvJGJ9g/nX/yrP8AwbH4D+df/Kjfc3Zho4B6gH+v0itDGTv5mjf/AIFj8B/Ov/lWlZCx+A/nX/yqucMb5R9QbhXgI8avtYmricnZt3T+df1qw3lLX4T+Zf1oTiM45uJVTi71ZYxs1Ocpav3T+ZX1qVrK2gPZP5lfWpCGJbIJSdxF70Ode1m1h86OvZY3pPdP5lfWtYfKWo9n/Ur61PigeWVsqe0m/OmjDYsGBQsZa3bu/wCpX1ojhMIgcvifrUeMjqQ7huTCTSzNqttYg86qYdNT6afiZ06MpuAZcbdB2Ne5oU82JH6EiiDB7orRxZN0Qy1JTWVomsp0Cf/Z"/>
          <p:cNvSpPr>
            <a:spLocks noChangeAspect="1" noChangeArrowheads="1"/>
          </p:cNvSpPr>
          <p:nvPr/>
        </p:nvSpPr>
        <p:spPr bwMode="auto">
          <a:xfrm>
            <a:off x="155575" y="-1195388"/>
            <a:ext cx="3048000" cy="249555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18</a:t>
            </a:fld>
            <a:endParaRPr lang="es-ES" dirty="0"/>
          </a:p>
        </p:txBody>
      </p:sp>
      <p:sp>
        <p:nvSpPr>
          <p:cNvPr id="11" name="10 CuadroTexto"/>
          <p:cNvSpPr txBox="1"/>
          <p:nvPr/>
        </p:nvSpPr>
        <p:spPr>
          <a:xfrm>
            <a:off x="404664" y="2360712"/>
            <a:ext cx="4725144" cy="307777"/>
          </a:xfrm>
          <a:prstGeom prst="rect">
            <a:avLst/>
          </a:prstGeom>
          <a:noFill/>
        </p:spPr>
        <p:txBody>
          <a:bodyPr wrap="square" rtlCol="0">
            <a:spAutoFit/>
          </a:bodyPr>
          <a:lstStyle/>
          <a:p>
            <a:r>
              <a:rPr lang="es-ES" sz="1400" dirty="0" smtClean="0">
                <a:latin typeface="Book Antiqua" pitchFamily="18" charset="0"/>
              </a:rPr>
              <a:t>	</a:t>
            </a:r>
            <a:endParaRPr lang="es-ES" sz="1400" dirty="0">
              <a:latin typeface="Book Antiqua" pitchFamily="18" charset="0"/>
            </a:endParaRPr>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8" name="17 CuadroTexto"/>
          <p:cNvSpPr txBox="1"/>
          <p:nvPr/>
        </p:nvSpPr>
        <p:spPr>
          <a:xfrm>
            <a:off x="476672" y="920552"/>
            <a:ext cx="5976664" cy="8186857"/>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s-ES" sz="1400" dirty="0" smtClean="0">
                <a:latin typeface="Book Antiqua" pitchFamily="18" charset="0"/>
              </a:rPr>
              <a:t>	</a:t>
            </a:r>
            <a:r>
              <a:rPr lang="es-ES" sz="1600" dirty="0" smtClean="0"/>
              <a:t> El pasado mes de febrero,  1ºESO leyó, en la asignatura de Lengua castellana y literatura, el libro de poemas </a:t>
            </a:r>
            <a:r>
              <a:rPr lang="es-ES" sz="1600" u="sng" dirty="0" smtClean="0">
                <a:solidFill>
                  <a:srgbClr val="FF0000"/>
                </a:solidFill>
              </a:rPr>
              <a:t>Consumir preferentemente</a:t>
            </a:r>
            <a:r>
              <a:rPr lang="es-ES" sz="1600" dirty="0" smtClean="0"/>
              <a:t> del poeta salmantino </a:t>
            </a:r>
            <a:r>
              <a:rPr lang="es-ES" sz="1600" dirty="0" smtClean="0">
                <a:solidFill>
                  <a:srgbClr val="FF0000"/>
                </a:solidFill>
              </a:rPr>
              <a:t>Raúl Vacas,</a:t>
            </a:r>
            <a:r>
              <a:rPr lang="es-ES" sz="1600" dirty="0" smtClean="0"/>
              <a:t>  como un trabajo más del Departamento. Este autor había visitado nuestro centro hacía unos años.</a:t>
            </a:r>
          </a:p>
          <a:p>
            <a:pPr algn="just"/>
            <a:r>
              <a:rPr lang="es-ES" sz="1600" dirty="0" smtClean="0"/>
              <a:t> </a:t>
            </a:r>
          </a:p>
          <a:p>
            <a:pPr algn="just"/>
            <a:r>
              <a:rPr lang="es-ES" sz="1600" dirty="0" smtClean="0"/>
              <a:t>	Se trataba de acercar a los alumnos el género poético, un género calificado como “para minorías. El resultado fue sorprendente ya que a los alumnos les entusiasmó por encontrarse con algunos temas cercanos como pueden ser el amor, el desamor, el desengaño, la vida o la muerte.</a:t>
            </a:r>
          </a:p>
          <a:p>
            <a:pPr algn="just"/>
            <a:r>
              <a:rPr lang="es-ES" sz="1600" dirty="0" smtClean="0"/>
              <a:t> </a:t>
            </a:r>
          </a:p>
          <a:p>
            <a:pPr algn="just"/>
            <a:r>
              <a:rPr lang="es-ES" sz="1600" dirty="0" smtClean="0"/>
              <a:t>	Después de una primera lectura comprensiva en el aula, la profesora seleccionó  y repartió alguno de los poemas. Los alumnos, no sólo debían recitarlo de memoria sino que también tenían que apoyarse en algún soporte visual, para que los demás compañeros pudieran comprender mejor el mensaje de cada poema.</a:t>
            </a:r>
          </a:p>
          <a:p>
            <a:pPr algn="just"/>
            <a:r>
              <a:rPr lang="es-ES" sz="1600" dirty="0" smtClean="0"/>
              <a:t> </a:t>
            </a:r>
          </a:p>
          <a:p>
            <a:pPr algn="just"/>
            <a:r>
              <a:rPr lang="es-ES" sz="1600" dirty="0" smtClean="0"/>
              <a:t>	Aunque en un primer momento, no les pareció una buena idea, algunos de ellos nos sorprendieron con una labor encomiable. El mejor trabajo, desde el punto de vista de la profesora, fue el realizado por </a:t>
            </a:r>
            <a:r>
              <a:rPr lang="es-ES" sz="1600" dirty="0" err="1" smtClean="0"/>
              <a:t>Maridania</a:t>
            </a:r>
            <a:r>
              <a:rPr lang="es-ES" sz="1600" dirty="0" smtClean="0"/>
              <a:t> y Alba de 1ºESO-A, con el poema “Post </a:t>
            </a:r>
            <a:r>
              <a:rPr lang="es-ES" sz="1600" dirty="0" err="1" smtClean="0"/>
              <a:t>it</a:t>
            </a:r>
            <a:r>
              <a:rPr lang="es-ES" sz="1600" dirty="0" smtClean="0"/>
              <a:t>”; y también, estuvo más que aceptable el realizado por </a:t>
            </a:r>
            <a:r>
              <a:rPr lang="es-ES" sz="1600" dirty="0" err="1" smtClean="0"/>
              <a:t>Nouhaila</a:t>
            </a:r>
            <a:r>
              <a:rPr lang="es-ES" sz="1600" dirty="0" smtClean="0"/>
              <a:t> e </a:t>
            </a:r>
            <a:r>
              <a:rPr lang="es-ES" sz="1600" dirty="0" err="1" smtClean="0"/>
              <a:t>Iva</a:t>
            </a:r>
            <a:r>
              <a:rPr lang="es-ES" sz="1600" dirty="0" smtClean="0"/>
              <a:t> de 1ºESO-B, con “Desprendimiento de rutina”. Podemos admirar el trabajo de las alumnas de 1ºA en las fotografías.</a:t>
            </a:r>
          </a:p>
          <a:p>
            <a:r>
              <a:rPr lang="es-ES" sz="1600" dirty="0" smtClean="0"/>
              <a:t> </a:t>
            </a:r>
          </a:p>
          <a:p>
            <a:r>
              <a:rPr lang="es-ES" sz="1600" dirty="0" smtClean="0"/>
              <a:t>	La profesora quedó muy satisfecha con el resultado, producto del esfuerzo de los alumnos; y les sigue invitando a que lean, porque nunca se sabe si las mejores historias nos las podemos encontrar en verso o en prosa.</a:t>
            </a:r>
          </a:p>
          <a:p>
            <a:pPr algn="just"/>
            <a:endParaRPr lang="es-ES" sz="1400" dirty="0">
              <a:latin typeface="Book Antiqua" pitchFamily="18" charset="0"/>
            </a:endParaRPr>
          </a:p>
        </p:txBody>
      </p:sp>
      <p:sp>
        <p:nvSpPr>
          <p:cNvPr id="15" name="14 CuadroTexto"/>
          <p:cNvSpPr txBox="1"/>
          <p:nvPr/>
        </p:nvSpPr>
        <p:spPr>
          <a:xfrm>
            <a:off x="908720" y="200472"/>
            <a:ext cx="4104456" cy="461665"/>
          </a:xfrm>
          <a:prstGeom prst="rect">
            <a:avLst/>
          </a:prstGeom>
          <a:noFill/>
        </p:spPr>
        <p:txBody>
          <a:bodyPr wrap="square" rtlCol="0">
            <a:spAutoFit/>
          </a:bodyPr>
          <a:lstStyle/>
          <a:p>
            <a:r>
              <a:rPr lang="es-ES" sz="2400" dirty="0" smtClean="0">
                <a:latin typeface="Forte" pitchFamily="66" charset="0"/>
              </a:rPr>
              <a:t>Post </a:t>
            </a:r>
            <a:r>
              <a:rPr lang="es-ES" sz="2400" dirty="0" err="1" smtClean="0">
                <a:latin typeface="Forte" pitchFamily="66" charset="0"/>
              </a:rPr>
              <a:t>it</a:t>
            </a:r>
            <a:r>
              <a:rPr lang="es-ES" sz="2400" dirty="0" smtClean="0">
                <a:latin typeface="Forte" pitchFamily="66" charset="0"/>
              </a:rPr>
              <a:t>: te pido perdón</a:t>
            </a:r>
            <a:endParaRPr lang="es-ES" sz="2400" dirty="0">
              <a:latin typeface="Forte" pitchFamily="66"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a:blip r:embed="rId3" cstate="print"/>
          <a:srcRect/>
          <a:stretch>
            <a:fillRect/>
          </a:stretch>
        </p:blipFill>
        <p:spPr bwMode="auto">
          <a:xfrm>
            <a:off x="0" y="848544"/>
            <a:ext cx="6858000" cy="9057456"/>
          </a:xfrm>
          <a:prstGeom prst="rect">
            <a:avLst/>
          </a:prstGeom>
          <a:noFill/>
          <a:ln w="9525">
            <a:noFill/>
            <a:miter lim="800000"/>
            <a:headEnd/>
            <a:tailEnd/>
          </a:ln>
        </p:spPr>
      </p:pic>
      <p:cxnSp>
        <p:nvCxnSpPr>
          <p:cNvPr id="9" name="8 Conector recto"/>
          <p:cNvCxnSpPr/>
          <p:nvPr/>
        </p:nvCxnSpPr>
        <p:spPr>
          <a:xfrm>
            <a:off x="764704" y="776536"/>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 name="7 Marcador de número de diapositiva"/>
          <p:cNvSpPr>
            <a:spLocks noGrp="1"/>
          </p:cNvSpPr>
          <p:nvPr>
            <p:ph type="sldNum" sz="quarter" idx="12"/>
          </p:nvPr>
        </p:nvSpPr>
        <p:spPr/>
        <p:txBody>
          <a:bodyPr/>
          <a:lstStyle/>
          <a:p>
            <a:fld id="{53FF9DDD-FA5F-4E02-AC28-2693DAB04EF4}" type="slidenum">
              <a:rPr lang="es-ES" smtClean="0"/>
              <a:pPr/>
              <a:t>1</a:t>
            </a:fld>
            <a:endParaRPr lang="es-ES"/>
          </a:p>
        </p:txBody>
      </p:sp>
      <p:sp>
        <p:nvSpPr>
          <p:cNvPr id="6" name="5 CuadroTexto"/>
          <p:cNvSpPr txBox="1"/>
          <p:nvPr/>
        </p:nvSpPr>
        <p:spPr>
          <a:xfrm>
            <a:off x="764704" y="200472"/>
            <a:ext cx="1656184" cy="461665"/>
          </a:xfrm>
          <a:prstGeom prst="rect">
            <a:avLst/>
          </a:prstGeom>
          <a:noFill/>
        </p:spPr>
        <p:txBody>
          <a:bodyPr wrap="square" rtlCol="0">
            <a:spAutoFit/>
          </a:bodyPr>
          <a:lstStyle/>
          <a:p>
            <a:r>
              <a:rPr lang="es-ES" sz="2400" dirty="0" smtClean="0">
                <a:latin typeface="Forte" pitchFamily="66" charset="0"/>
              </a:rPr>
              <a:t>Al lector </a:t>
            </a:r>
            <a:endParaRPr lang="es-ES" sz="2400" dirty="0">
              <a:latin typeface="Forte" pitchFamily="66" charset="0"/>
            </a:endParaRPr>
          </a:p>
        </p:txBody>
      </p:sp>
      <p:sp>
        <p:nvSpPr>
          <p:cNvPr id="12" name="11 Rectángulo"/>
          <p:cNvSpPr/>
          <p:nvPr/>
        </p:nvSpPr>
        <p:spPr>
          <a:xfrm>
            <a:off x="332656" y="1136577"/>
            <a:ext cx="6192688" cy="5632311"/>
          </a:xfrm>
          <a:prstGeom prst="rect">
            <a:avLst/>
          </a:prstGeom>
        </p:spPr>
        <p:txBody>
          <a:bodyPr wrap="square">
            <a:spAutoFit/>
          </a:bodyPr>
          <a:lstStyle/>
          <a:p>
            <a:pPr algn="just"/>
            <a:r>
              <a:rPr lang="es-ES" dirty="0" smtClean="0">
                <a:solidFill>
                  <a:srgbClr val="C00000"/>
                </a:solidFill>
              </a:rPr>
              <a:t>	</a:t>
            </a:r>
            <a:r>
              <a:rPr lang="es-ES" sz="5400" dirty="0" smtClean="0">
                <a:solidFill>
                  <a:schemeClr val="accent5">
                    <a:lumMod val="75000"/>
                  </a:schemeClr>
                </a:solidFill>
                <a:latin typeface="CommercialScript BT" pitchFamily="66" charset="0"/>
              </a:rPr>
              <a:t>D</a:t>
            </a:r>
            <a:r>
              <a:rPr lang="es-ES" dirty="0" smtClean="0">
                <a:solidFill>
                  <a:schemeClr val="tx1">
                    <a:lumMod val="95000"/>
                    <a:lumOff val="5000"/>
                  </a:schemeClr>
                </a:solidFill>
              </a:rPr>
              <a:t>ecía </a:t>
            </a:r>
            <a:r>
              <a:rPr lang="es-ES" dirty="0" smtClean="0"/>
              <a:t>el gran narrador argentino Julio Cortázar que nada está perdido si se tiene el valor de proclamar que todo está perdido y hay que empezar de nuevo.  Y es que el curso se iniciaba allá por septiembre como nos tiene acostumbrados los últimos años, con nuevos tijeretazos y podas de materias que dieron en la diáspora de muchos de nuestros alumnos, obligados a buscar en otro lado lo que aquí se les arrebató a golpe de decreto. Otros decidisteis quedaros, aunque tuvisteis que renunciar a aquellas asignaturas que os habrían gustado más o se os empujó a cursarlas en el limbo de la distancia. Recibimos, igualmente, alumnos sin rostro, a quienes se les habían cambiado algunos de sus profesores (o su mitad) por otros en la red, tan sin rostro como ellos. Los más afortunados pudieron asistir alguna tarde entre semana a alguna lección en el Leopoldo Cano, si bien fueron muchos los que pronto renunciaron a ese privilegio, acuciados por otras responsabilidades o, simplemente, cómodos en su desidia.</a:t>
            </a:r>
            <a:r>
              <a:rPr lang="es-ES" dirty="0" smtClean="0">
                <a:solidFill>
                  <a:srgbClr val="C00000"/>
                </a:solidFill>
              </a:rPr>
              <a:t>		</a:t>
            </a:r>
            <a:endParaRPr lang="es-ES" dirty="0"/>
          </a:p>
        </p:txBody>
      </p:sp>
      <p:sp>
        <p:nvSpPr>
          <p:cNvPr id="13" name="12 Rectángulo"/>
          <p:cNvSpPr/>
          <p:nvPr/>
        </p:nvSpPr>
        <p:spPr>
          <a:xfrm>
            <a:off x="260648" y="6465168"/>
            <a:ext cx="6336704" cy="3139321"/>
          </a:xfrm>
          <a:prstGeom prst="rect">
            <a:avLst/>
          </a:prstGeom>
        </p:spPr>
        <p:txBody>
          <a:bodyPr wrap="square">
            <a:spAutoFit/>
          </a:bodyPr>
          <a:lstStyle/>
          <a:p>
            <a:pPr algn="just"/>
            <a:r>
              <a:rPr lang="es-ES" sz="5400" dirty="0" smtClean="0">
                <a:solidFill>
                  <a:schemeClr val="bg2">
                    <a:lumMod val="50000"/>
                  </a:schemeClr>
                </a:solidFill>
                <a:latin typeface="CommercialScript BT" pitchFamily="66" charset="0"/>
              </a:rPr>
              <a:t>	T</a:t>
            </a:r>
            <a:r>
              <a:rPr lang="es-ES" dirty="0" smtClean="0"/>
              <a:t>odo ello –se nos decía– en aras de la eficiencia y la calidad o –como decía mi abuela– por la buena marcha del negocio, lo que provocó en nuestra comunidad educativa arrebatos de enojo que, a duras penas, la sonrisa socarrona de la resignación podía maquillar. Todo parecía perdido y, sin embargo, profesores y alumnos se pusieron al trabajo cotidiano como si fuera la última vez. Justamente su tesón y el convencimiento de que al alumno se le debe la mayor dedicación y el máximo respeto han permitido que este curso</a:t>
            </a:r>
            <a:endParaRPr lang="es-E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21 Imagen" descr="http://iesjimenezlozano.centros.educa.jcyl.es/aula/archivos/repositorio/0/175/html/titulares/raulvacas.jpg"/>
          <p:cNvPicPr/>
          <p:nvPr/>
        </p:nvPicPr>
        <p:blipFill>
          <a:blip r:embed="rId3" cstate="print"/>
          <a:srcRect/>
          <a:stretch>
            <a:fillRect/>
          </a:stretch>
        </p:blipFill>
        <p:spPr bwMode="auto">
          <a:xfrm rot="19568261">
            <a:off x="220339" y="3480857"/>
            <a:ext cx="2132856" cy="1440160"/>
          </a:xfrm>
          <a:prstGeom prst="rect">
            <a:avLst/>
          </a:prstGeom>
          <a:noFill/>
          <a:ln w="9525">
            <a:noFill/>
            <a:miter lim="800000"/>
            <a:headEnd/>
            <a:tailEnd/>
          </a:ln>
        </p:spPr>
      </p:pic>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24578" name="AutoShape 2" descr="data:image/jpeg;base64,/9j/4AAQSkZJRgABAQAAAQABAAD/2wCEAAkGBxQTEhQUExQVFhQXGRwXGBgYFxgYGhgaFxcXHBcYHBwYHSggGh4lHRoYITEiJSkrLi4uGB8zODMsNygtLisBCgoKDg0OGxAQGy8kICQsLCwsLCwsLCwsLCwsLCwsLCwsLCwsLCwsLCwsLCwsLCwsLCwsLCwsLCwsLCwsLCwsLP/AABEIAMsA+AMBIgACEQEDEQH/xAAcAAACAgMBAQAAAAAAAAAAAAAFBgMEAAEHAgj/xAA+EAABAwIEAwUFBwIGAgMAAAABAgMRACEEBRIxBkFREyJhcYEykaGx0QdCUpLB4fAUciNiorLS8RWCFiQz/8QAGgEAAgMBAQAAAAAAAAAAAAAAAgMBBAUABv/EACsRAAICAQQCAgEDBAMAAAAAAAECABEDBBIhMRNBIlFhBRQyQnGBwSMkM//aAAwDAQACEQMRAD8A6A0731SVDvG0nr40XZckRJ99CcWz3ifE/O1bwrqgQlVZe6jNM4wy8S+pJTt86u4ZQVzquhMi1V3WSkynf4eddZHMUQGFe4dSetQqxbZX2WtPaROmbx5UIxnECWm1qcgaUzfry9JilTKnEuJGICiFKXebFKwTqE9AQR5DnVtW3LKrIVPM6MlUWNei8BvQJPEzBQnUFBZBJSBJEGCekTUeF4qw7iggdoJgAqRa/I897VHzXqQKMZUqmtiqTaFI2uOlTtvg2piZgeG4Mgr9SesrU1k024M3WVqayamdN1leZrc1FidN1leCawUO4XU6eqya1Fbip59TpqawmsisNRzJmprRrSlUu8WY9SGTpsZ3v+lVsmTaCTG4sRyMFHuHtUb14U8KRm04kIS4F947ie6QY/nKioxCoE71UGe/Utto9v8AUDDD+LjnQ7E5jHOqD2LEkapPMTeqWIxMUp8h+4xMH4l7EZkeR+J+tLebcSONrQhJPeIm52kV7dxXjSXn2P8A/sJk2TB/egBY+5p6PTqXphOhYbMVFSJUbqA3N7ispAynGl19tayYS4kJT07ybnxrVPS5U1WnCtQM7G/NxAuTz/aov6fnF+Xerys94nxPzNeC7B86MmV1BqEmMaEi9S9skm/PahKzqB91VFukc/8AsVHkKzvCDzKf2jYPtsOWkhQKyBKeRFxMbgqiRUOW5SW8I20vmkJVfZXK+/hPhRJGO6+vhV5WJSpChaQPjyovLY+oJxFfzFjh3AuJSf6pSS4gkatpCZ0qV46VKB6iOleuEMal/GLUtAQEkKgExq2SpPIoUm/n61Lxnh1YjCOpZs8pBSIO8xb160C4Twq8LhD2k9okKUeqTySPDw6k00ZeLMUcIJodTrScXqXCSkhNljnPKrLjANcf4fzpeCwTinSVLVqcvKSVLMpibzfY3F6LcOcRYtxpCEpMc3XLqkmfZ6b/AAovIpB3RZwMDxOjpSoeIrZE7GDUWAdJQnUQVRcgQCeZjlVlQBogFrgxBsHmVwtY3vUiX60mo3HKTZHNwquWUrmtk0MfxZSk6YnxoHj8/eQlRW2mEgmULMx1gimrkJELxEmNXaXid6mBpIwGflXe0Lg8xB9d6KJ4kaB0qJQf8ySJMcjz9KHG7g8iS2EiMk1mqgTWdtKsHUfmFB2cUourSp9SVaiUAERHIibK8qsozMDxUEYTHXVXlSqG4bEkJAWQpUbgQD417/q6Q+oriR4jJ3HKEZshKkkK51c1zNDcza1oUnkRHvqpkYkcy1gWmEVnMNiGgdDxKRsk3jwvXjBZ4Vsdovum89JT8qp5jh8Yk6EuDs9pIuB+tA89ZW3hw2FDQAdR5q5xVMd1PRLiTIoDEWT2P9yk7xA5268Qg9yQkzzTb+etXuIM01FtOohCjeLTawNLTTCi0I2UqSfAH9qIYiFiCJphABh5siBxQ64mLxOh1OhRhUhQkn1qk6sLxN72/T96nw+CSi4mfHlVvAZOpxyWm1rWfwpJ+VEtXQiX1CizfruU8DhyMSiNlLQfAELTW66Dkn2fPlSFulLYBCo9pViDFrDbrW6uYUyVyJlZ9ahbuNT+HSCd9zzPWoO6N4jx/wC69vL7xtzPzpT48xiktJAtqUJ9KQ7VzGaXAczqn3GxBG4iCeVQPLBEdL/Oua4V/EgJKS5psQRMXr3huI8SlQSSpRuCCP2pXl/E0z+kP/SwMeMWIhQ5b1T7eDI9k7+H7UtjilxJhaAQbcx50woaO6djQk3K2bSvgA3+5AnMNPpY+QNS/wBelV/f40NzBkgz1sfOhjqVJi5ioBIidoMYc4wDeLaDatgoK8RpoplT/ZiIFKGGxqgedF8NmM+dFvNQPHVx5w+OFrxVtONrn4zVNu9HqP4aJ4POUkxqEjlIolyGKbSHuo4dpUDjtCUY/wAasJxM0e6V/HUsKcpZ4qxCtEJjUru3sL8qNrd6UuZyyHlRJGkEW8d7GxqVIsXJFyjkWLW2Q0sA92xB5J6g3qbMsVLrKefaT6BJn9KH4Jnslkr1Fe2rcEco6W3r3jEnt2D/AHE+75xVgsBk4hAWsMoUkpxJIBIKuh+5IMnaq7jeHQ22XRfSNpmbSYEda3mT3+FpFtZSn8xAPwq4vBpXGoAhO0ifnRfufZnDHK4zVSXgw0tWki0kKSCRKYBvpjxomM1dbkuISoDcpMesK5etVnVobGswAnmeQ/ShOYZqHkpQgK76giYgEE97fwmg3jIf48RgQDiMuG4kZULq0+Cxp/ar6H0qEpII8DNA3cvQ4kApBG0EVrLcnbaWFI1Jj7oUqD5iYIpbeI8jid4/cJYxnVbrv+9IXHTJCUoA9tQG/XlXSQJsRQXiPI1ulgoAhK9Sp5CDB98VVP3LOlzBMg3RFXkzhKGmkFao2SDy59BTFlX2bvqEuqQ14e2r4WHvNdD4bwXZsJBEKMlXW5MD0FFhWhi0alQWmdm1zljt4inlnAGFagrCnVdVm35Rb3zTNh8OlA0oSEjoAAPhU9ZVxcar0JSZ2Y2xmqysrdHAimsd4+Z+dJ32gRpa5d7eYj1mmVeIOs+Z+dAuMcEXmpT7STIrEyciej/TyFzKWhTBtjskEARpHQ8hSrw8UHEvSQZJgcvaN6hZ4pW2x2KkS4BpB8OU+NUsLkb+lDqCQvx3jkb/AK0om6qamLTnGr+RqvqEeKmUl5lCZJJ5Rb+b0xk6UgUByjJ3O07Z9RKxsN4oy+u/hRAc8ylrHAVcYN17lbEJkGdv5ehC+h8qp8c5+cOwdCocUYT+p91K+C42UY7duJA7yQYPj/1T1wMy7hMzzgNtMbHGo2rwVWPKtYPFJdSFoOpJv5irJa60kiuCJYV4mYRjU6UmRE+POjq8sKU60EyL7x60IzAKRiSUXVuPUXFW14jFOd0J0jY0TCbRd6U2AKjfw5mBdb7xkgwf0PqKYGXotSZkqkYVuHFpClGd6P4fMUEGFAxvHLw8aWeJkapLclRxC72MCQZqjh3TubzfyoLjc4bNytOkHrz8Oh8DV/CYtK0goII6j9a4fmJOEqt1LGKKSJ59J/k1td4teh2YLNrGOo5H6VebVbxobNyABU9mOYqfWoxVM4hIUElQk7DmY6Dc1bQQK7mFuEp51hVONlsRciZ/CDJtzqRvCEutn7qUm9tzA+tW4B2r2xcD+RTRmIXaJHBl0eG/zrbZveqraiTb3irC3IF6XJP1LoVeieHVMUEwyo33olh3oowZWyLxDmHNoqeqLL81aQua1sOQEVM1hRklZWiaicxCRuoU4kDuDUlrKqHGg+yCfh86yl+VPuFsMUnEytX9x+dUs0x6GklThgC3Mk+nOrane8qOp+dJ/HDpHZK0ylKwTPSKyWNHib2kxDI4UyZrOcKXBqbUmdlKQIM+M29aagBHXpFJWY4xhxhXeQbWEiQeVqM8KuqOGRrmQI9P+qAGXdXi+G/kVxRhXEODeqGKMCatOiPKlnjTORh8Opf3jZP9x2929GilmqZbMFW5zbjDGDEY0ImEIIRJ2FxqP86U443LGVYeFBOgDfpA3nl6Uq8NcKf1TSnFqIKjbr4kzvO9X2uAnZ0l89nzTB298TV5ynAuqlJQ3ddyx9nCFFDn4NXd6eP6U6KbrxlOXJYaS23snbqep8zVpV7/AMmqmVtzEyzjsACJnELeh9tfW3nB/emFtFpr3mGCQ6Bq5HV51jk8hY0otxLjZg2NR7EVMQgO4lwLO2w8K1keIAWtudza+8fOiea5MlZ1SQra1iRXnC5QhOnugkXmpsES4dSpSpVzbBttoUsgydr8z/DRfh5wJbSmRqiSJHO9VM1youBMKIg7VVw+WIw4Lq1ezeTaLXrgtioL50bDTNDGc52GUFSthy5nwHWlkfaAvRASgK5STEeXvtS3xPn5xCtKZ7IbTzP4vDyrOHMmW+oESkD2iRYg9Ku49OiJbzAyZmdqSXf/AJQ9rKhpCjuqBJnaDyqb/wCW4obvKMj/ACjcGCbQSPEdL06YThlhIA0JtzIBnxpX+0NlttKUJCQo96wAtty6zU43xs1AQXRlFkyfBcdPo9ooc/uGhVx1Tbl4Uw5Hx227pC21IJkBQUFJ9Yv8DXImXInbaP3o0rKnW0gqSdMCSNoi58/50pmTBjPcBMuT1O14HHpc7yFBQ6pUD8qvtHWdwQOtr1xHJOIXcOs6IM7hWyh5i8j9K6xwhxAjFCAnSQLjUFRt4A/CqGXTFDY6l/HqQ457jKhHn7qsITFabHQV7W5STCJuSIxukwT5cquuZmlCdSjAG58K55xJiiMUxe0i085qtnWMViXhhmydAu4QeXJNEuUjqWR+m7wpvgizOptKbcAUDIN9zetLbQINJrGNWmEgKAFvdXvEcQJBCCtOroVCfdvRtmsciUf2jbvjyI6haeVZSzl+Z6oBHMcz18qym43scSvkwlTUGKd76v7j8zS3xM4wtSUOOKSd4BMR4xNHsUvvrt95XzNA8xwzElbgSCeZjlbnVZu+JtaMgMCb/wAQOnK8LIhwbz7Y/WmrC4lIACVD0ItSJmXZLMMpJI5gd2imXZK262laSoTvB2PMUM1NRiDIGdj/AJjaHptNJnHOSO4goAulM25yYve1qJscNFKkqS65YzY0efIokyFTYmLqMeMcKd0H4HBpZbSlOwECkfjPiN0O9gwVJ0gFxSRJE9PDrXQyJ/SkjPcCtjFqxAb7VtaQFpSO8mOd7HlVjAwLEmUswNCDuGc+Wh5Dfbds25JMzqQr15eFPbmJEfA0nsYnDHtHgwsBKSrUUBIUQNrmZ23oKMG/i2lYlx0pMEoSkwlITP0pz4w5s8CDu2Ae50tAA3MmvGIcB2pS4Uz4rYl4juW1E7iNz60ewGNbcJKVBUGLGQCKrPjKmo9WEsNpm535VIjD86kTua9pVyFLIhSFbdc++0TMLpZB5Sq+22ma6NiFQn9a4fm+JLr7i5nUsx5T3fhFW9IltZ9SpqX4oSxw7l3buhHLc+QrruVZclpICR50qcDZWlK1KFylICj/AJjcj0Ee+n9CaHV5LahDwJS3IRauZ/aLhldr2hiFAJHjpCiT8RXUEoE0gfapAQ11Kj8B+9BpCfIJOorZEjKGdbraAN1AfH6V3bD4AKRChaK4/wAAYbtMY0CLCVflB/Uiu+MJBAmm61juAEDSj4mc94k4EHZ6mRCpkgcx0uLUtZPj14RzUlSkwQDsZ66kxFto/wC67cpAIvXHvtKwYaxGoRDgn1T6dIqNPkLfFoOZNvyE7JlebsupbKVglaO0TYiU92TH3bqAg3G3KrThtXHPsrxkYhwGf/zMCbe0kmBt7q6ul/V5UjOuxqEfg+S3EvjxohTZBvNvhtVDAKXgnEuKHcXZfODe/wAaMcZtKWpsJEkqgeHOfhVjFMhadKgNoNVbqejTUBcCo3INgyXO8eUMqWlVtJIuI2t50o4F4L0QlUkhTjivfAneiCMEpLKm1KlNwnwSeRoE4y6EaCtIQLbSojpTAA0TibHjUqD77j9l+YDWnlKk/EjwrKTsrfKXGkgmAtA9yk1qnY+BMbOvy4jlil95c/iV8zSpjMvZLpU65JUZAUuIHQdKYMwdOpyN9SvmaQ8S0OxCyJWVEKJ6gkenKlHkmav6et83UdcJgmwkBAEeFwa95XlwZK4J0qM6TyPOKDcLPFClNzKQkKSek8qYC7vQNxFalnRil3J+2Ir0ozVRpzlVkCKjdKW2SJbt0qBY5R+9ToNQuCp3V1I2ynj8ClbakEWII99c1x2T4tltxlB1MwSbXAO4murttk72HxqVeGSRECDarOLMVgPiUjmcQebAYw6NkuL75/tMR86aEcH6FIcw6yhQMybgjp8qZuJOFkvNFtIgi6SORoNw/hcSyhxDhK0JTKCYtH3f28Ks+cMODR+oHgNk9ibzfitDK+zShTigO9p+7+9FclzRt9IU2Z5RsQeYI5UgZBl7zwceQ5DhUdQUAQrnf3mmbg/LH0POrdSlIUEwEmQTHteFRmxoFP3AR2J64jDnR0sOE/hPyriuCZK3EJSDJIAjleuz8ThX9M4AJUoBAHQrISCffXLcsZ7HGICzAQ7BPQTFzR6UgIYnP/MXOr5BlCWm0pQLb+Z5k9aLlAA5xUWJxzTDepxYSI25nyrm3FPGK31FtslDf+pXn4X2FVlwtka418qoIfz3jZtolDQC1C0z3QeWwvXNc7zVzEq1OEnoOngByq/l2RPYgpCUE7g2gAbgnpzqrnGALTqmt9MSfH37VfxY0Q0O5UyZGbuWuDczGGxKXFezdJPQHn435V3LK8yQ6hK0EKSoSCOdfOS0xG9+dxTx9m2brS4WSe4oEgHksH7vmOVK1WDcNwjdNko7TOvdqK5t9q2HltK/wq+Bt84p6S5y5Vz77UsZDSUc1Kv5JG3yqlpv/QS1mrYYs8DYxSMY0RJ1HSob2UDJ8hufKu7JdtFcK+z8j+sak9fiIHzrtqVGna3+cHSfxkz6AYMUPfRervbda0lANUa5lwsR3A+OASg9KAMZFisQdSGHSOR0kJ96oFdU4Zw4LhJHsp6dTTSBWhh0wddxMpZNWVYgCcby7gDGa21FCUhK0qMrEwFAnaa3XZIrKsjTIJWbVO043jXf8RwctSv9xpbexTR1pS2pSSSVFIkTzNzTHmaAVOAb6lc+eo0oYPHdiFNqvBsQZ3rJ+56PQ47FiGsiDQCuz9Z39Zosg+NCeHGgordgQqBA5RvP0o+FAeIpbdwNSP8AkMrlVwanaWT1NbKQbiK8pc0m9DEDmXAmbk+gqZpAG21UcRi0tJ1uGBb0mhx4saHshR9IHxqRGJpsmQfAXGLsqmaboNlWftPKhKoPIER5xNF3HAKKJy4XQ7WFSdxINoqi8yBJgeP1qwXovuelY1hiogq2PKpDfUVtqIeYcEa3C4wtTIUe8E2CvGxtTdleVBtCUXOkRJMn470caw+k/CrBZHLenl2IomLJA6EELwg536nxrivHmELOMdIBGrvD4X94rvWIRCTSlxrw6nEMFZSVLQkkQL3iY67bUzA4RqlfMu4TkWLxjzxlaipVrm9uUDYCm/g/gVTxDjwKWzyJues9AY+PhSrl+JLK0r0pVpVzE36eG8g+J6V2rhLiNrEtyiygO8jcjxHUeNW8rEDiV0UE8y8nANYdkhICQkE+4Sf1r55zbEl95buwWokeRO1dz+0DH6MG8ZiUwOvet+tcIbZCyAAdRsZv3uvymh0/tp2UdCPqODUuZe1Htx2ki91Xj5D0rnTYW2oG6VCIO0EbEV9GZbg9LDaD91AT7gKQPtG4cCkl5AhSReBunc+o5etDiz/Iq3uE2PixC3DeeDEs6rBae6sdDAM+R3rnPH2O7XEFIMpbt/7G5+lVMkzdWGVrT94EET4W+MfHxqsjDLedGmSpat/FR3PQXpmPCuNy85shZdsYvs6ytfaJxH3QVJ9Iuffaurh61UsjyoMNIbGyQB52ufWrrmlIJOwv/BWdqMhyNL2JQizErmiuXNg3MetKOG4jw5WR2mmD95CgL7GeQ86bsteStOpBQobSDN/SuTGV7EnJlBFCMeQIALkc4/WjNCcsuAQf5NEu2A3tWpgYbAJmZB8jJK3URfT1rKfuH3AozimMP+I4J+8u/wD7HaquXZU2mZ7xJJki9S4xP+Kv+9X+41tpZmvOsSCZ6LG7KtAwswkJAAEeke6tLTO1VkOk229auMpG3tE+4edAZH5kaJ5e+rmGw3v6n9Ks4fB+vj9KtJZjlUgfcAtAXE+ABw6yLGJuenQ8vKl7IcjadRqWDqBINyNttvCn7NMMFtKFoIiDXOmmHYKWioJCr3MoOxB6p6GjmtochOEoGo33K+eYRLDyAzvYjz5fzxrouGCnEptcgTOyTzpXyPhF0rS48RAOogySeQM+tMmN4nw2GUG7lQ30iY8770UHXN5tuPF8mHsQyxl+nxNXE4ceXWqWUZ60+CpB2sZ5VCvilsoxBQlRLM+SjHK+1HagTFOLMTVcjuFkNb28KnSx4VVyTGh1tK7XuYoktfSjUWLlfJuVip7EHP4aSB61tzDCIog0i/jFY63JrttcwN/qIHFPBLOISYTpcIsodfEDcVzHGZdisAsEFSCmSlSfZPlvHKxr6Hdb5UDz7JW3h3hcbEb33HQjzmmJlK8HqQUB5Hc4bxJxc9imEtLSAQoalC2qJgR5xt05ULyJKQ62VqACVpKp6SJ86eMd9nTilKhaNyQkJMR4+O21qGu8BYpNkaL9CRPpFWRlx7aBijie7js9xzhEp7rmo8gErHxKYpKz/i9x5S2xISRslIUffM9fhW08BYgQFqHkFH6D3DpvRTL+D3gYWEaPwgqTM9SBKue/WlA4l5u4ezI0TsDw0t5SUoJEgQCATsL91VvU+ldc4U4RawiNyparqUeZ6eAohleWIaSNKUpJurSIE0QSZEct6Tl1DPxH49OFld1roKVOPMb2WGcM3KYHmqQKb1zzrl32qvlRaaH3lX6zsBttel4V3ZBGOdonvhjDocwqVOgFSiTymASEz6CjP2eqIQ/YaC4QkxuBI3HKkPB5Ef6jsNa0dzWkgmJmD52M10nLnBhmW0au42kyVEbG5JPvN6s5CB77iUU+x1GlPECMMkrdWlKOpN/dE+6rnD/GLWLWsNJJQgDvmACTyAN7C/rXLsTxfgX3Uh1twpB7jikHTJ/9vCnnDqCUSjpI5D4E1HyQURBKqxj2laTWqTOGMwfKf/s6AvVA7OdJTNt6yuV4o46ilicIC4s6j7av9x8K2MGB+Inzq3jHYcWP86v9xqbDoABUqBbnsB41nueeJrJZAkP9K2hBUuANyelLRxC3nD2JWiPZAMiPHbfzNS4/EOYtzs250JO/WOZ+lEMqbXhCQ4yVA/fSPhXcCbeHTrhS25Y9CG+GM0WVdi6mXAJ1DmPEG4NMqSD/AC9KXDuBcexJxBBQm4E87RT42zTE5Ex9eETJx9c/3g91NoAmlThHBlOJxEi2q8jmSfTanw4YdPdWk4UCSBvuefrUlTcRj1WxGX7lZ5qEnR02O3p08q59k7Dep0vgJd1KkKgWncTuPGulFql3NuGm3yZT5+MfzeoYWY3R6gY9ysaB9+4oZLmTSH3tKgloxHIGN4NaxyXmnHw22XG3hyOxO8/Gm1jhptKQlKBpFwCJ91WRhNPKuAMuvr8Ye1F+jf46g3g17ENhLTiEpQE+1NyYEWpyad5+6gCd7dPnRBtywo1vqZmpYZXLVVwo2qSfSpFroe25B8KsBU3pg5EqFOZi1zVPEuaatKoZmNh60DmhDReZBhySokVOtI6X61CwuEgA1p5ZApY6jinM8PATNeO1A25VE47IqBLnM7UJJhhZdGIG1R9oQelDlO3tXpL82NRZjQlQk67a1c3zvKnMRmCNQ/wkDUCBO3zvFPJvzrx2cA9abjcqbERkQGIvETC2sXhXUDVcoMHkQdXlaTUHGGOLjLiUTMQYvInambiB8AADcn3RS2dN+Z/nvp4ydfiK8ZIP5gDHZwh1js0AlRgBIFwRtytTTlmaLZwqQpXeSjeem09aGdmBcAD0AoVmuILh7FBufa/yptJpu5cnAHHcE4yos9x44GzZXYsaiSVKBuZ9pc8/PasoPkUIWykbJWhP+pNZSxVn+8IrwLjonDf4qybnWr/ca9Zjhg4goPsm1jG16tLa7yz/AJlf7jWYVuVVTPdS1jcimHqesiylDSe6kAfPxqtjeKEBZQhsuAbqG3jHWj2IBS0rSLwY84pBynOAwjQtlWocwN/Oag31L2lQ6jc7fI/Vzo+T41p1GpuAOmxHgRRVCKTeHkpZQp11QSVmTyA6CmjLMxbcHcUFU1TfczNXh2sdtkS8EzXsM1I2akAp4WZxczwGBWhh+dTA1tRpoRaswNzSi/hgBSi/xA2UuxIIKgmBJMWBsLXpxxveSUmYIgxY0oZtmOHZSltBSVawkhNyAJ1GBv08zTsWND0LMapPuBctxTrSGkJaVKiJ1QIG5IAnaTTX20JKiCYvA38hQ7D5mlxYSltcc1EQAel6tY7FobQVLMJ5/wAFLzL8gKjgbgbOs5UpGltC0kqSJVAnvCfhRfLsa6siezSOYBKj+gFJuZYxL73+E2tYTvMgFXLfperWRoeEgFLcGFFIlRjaatNiUY/qSI/kmlHjvHlpqEnvKMeQ50yYYkIAkk9TS/xdl3bthI9oXHSsbI1cS/oQozKX6i01w4+pvX2pCiJiTG3hR3hRbqmil4EFB0gndQgXn4T4UMy7idTIDeJaX3ba0iZA60x5dnLD8hpUkC6dj7qACaOsOcqQ68XwRIMwdCQSbCgOWZr/AFHaQkgJMTyM/I2+Io3xG0jsllwwiINAOH8Y3BabbUmBqBO6h1NRcTixBsBYCzLyXDVYZqnUtAkqQNRAG87CetC3c5IU4gJ1L16UpHMQLn415zHMi3OlIK4ClHoPH9K6o1dI10RGLL8SVoSopKSoTB3HhVwAqISkSVEADqTNqr4G6Uk8wD76bOE8EFEukbd1Pn94/L40/AhdgJj6l9lmQvcAYdyFLU5rgSQoRPgIqk59mDBuHXR+U/pT6BW61v2+P6mYM+Qe5zXE/ZWCDpxB9UfQg0BxH2W4lqS2Gl/2qIUfPWP1rs9YaE6ZKocQhqcg9zgzXDOLadbKmHAA4iTpkQFpv3ZrK7xFZSxpAOjDOqY9gTn+MusgfiPzq5g8Hpua23gwlSlKN9R+dQu40aorLI5sy6DYoS26obUIx2XpcSUq52kfOiLdwSYqBvvLgbDf0oTzG4nZDYgBLSA+ht5cpQgEaz7RkiT1tTPl+BZQrtU2tuDYjfao8wyVt3SVpBiljOsStbimkCUNQCj8UiuA2dy4P+zSqSOOfqdHwmMQr2VJPkQathyK5nkJUH9SUltEXG0+lOH9dzmn48oIuZup0fjegbhwvivC3xQJzGzXtOMEb0XkiP29Qw4+IpRzktod1qEJ0qAMH2lKRvHgDvVvMMSrSrQQFR3ZuAfEc6XsS3iHBpdcEGxCEgA9bm9WML18iZIx11CmRvpUFKSQUlSiI8Tzr3neotkNjvmw8JNyZ5Deq2HwyEEKSACOn69alxOPSkSo7dah3t7WHtgzKmVNApUEwNlDc3vM85qVDZ7bWggA2UN9Q5etLnEWfpUAluSSoSfuwDO/PltVzLQpJ1rWVKMbWSPIUWRmClyav1GIATUbW8YRVDMs7S2ttsi7kiegjf3wKhTiQYoBxFhu3UnSrStNwazT3zL2nxoXp+o1PhBFwCIpSyZvRmCg37ABJ8JG3voe2xi12U+Qnw3PuFM2RYNDCYG5uSdyetdwJoisGNhuuxVSvxqFOOMpKtKCYJ5aotNWcky1tvtFJX2jghKibkWmKI4zAodRDgB/m9S5fl7bKNLaQkG58ffUSq2qAwDGOKipkGEBXiFFNw4QLcoB/Wh7eHbLrhfXp790bao9nxNqeF4VKJ0iCTJ8ZA391DXMI2Fa1JBUOcX8K4moS60MST7EL5dhAu0EDfkIHKm/h1jQyE8wTPqaVMld8aZmFkRFWdNlCGzMPVKW4hkVuoWXgfPpUs1sqwYWJnEV3N1lZWVMiZWVo1uunTleZ58EqWJ2UofGoMrlxQWo25V6xuSMKeXKCe+fvr/FP4qNM5Y0E2T/AKlfWsE4yTc2VcBeBIcZiwBCd6ny9QSK8DLm/wAJ/Mr61bODRAsfzK+tSuO+YLOAKm38eIIpIzbDLDxdaXBO/Tb47U3O4FB5H8yvrVZeWNfhP5lfWpZCZZ02fxG1HcFM4lQ06t+ZAiiJxlhUzmVtHTKf9SvrW15W1+E/mV9ajxReTLuN1BjmYmSK2Mfzq1/4lon2T+ZX1qQ5U1p9k/mV9akIfuAcg+pWczSokYqN9x9b1YTlLUjun8y/rUy8rav3Ty+8r61IQ3B3CDXswoLjdKyVKuYteQPTamReUMkeyfzL+tQqyVmPZP51/wDKjUMpsGTuET8NhQlRUpWoxFxYCBYDlVpL2hIAJiefy8hTEvJGJ9g/nX/yrP8AwbH4D+df/Kjfc3Zho4B6gH+v0itDGTv5mjf/AIFj8B/Ov/lWlZCx+A/nX/yqucMb5R9QbhXgI8avtYmricnZt3T+df1qw3lLX4T+Zf1oTiM45uJVTi71ZYxs1Ocpav3T+ZX1qVrK2gPZP5lfWpCGJbIJSdxF70Ode1m1h86OvZY3pPdP5lfWtYfKWo9n/Ur61PigeWVsqe0m/OmjDYsGBQsZa3bu/wCpX1ojhMIgcvifrUeMjqQ7huTCTSzNqttYg86qYdNT6afiZ06MpuAZcbdB2Ne5oU82JH6EiiDB7orRxZN0Qy1JTWVomsp0Cf/Z"/>
          <p:cNvSpPr>
            <a:spLocks noChangeAspect="1" noChangeArrowheads="1"/>
          </p:cNvSpPr>
          <p:nvPr/>
        </p:nvSpPr>
        <p:spPr bwMode="auto">
          <a:xfrm>
            <a:off x="155575" y="-1195388"/>
            <a:ext cx="3048000" cy="249555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19</a:t>
            </a:fld>
            <a:endParaRPr lang="es-ES" dirty="0"/>
          </a:p>
        </p:txBody>
      </p:sp>
      <p:sp>
        <p:nvSpPr>
          <p:cNvPr id="11" name="10 CuadroTexto"/>
          <p:cNvSpPr txBox="1"/>
          <p:nvPr/>
        </p:nvSpPr>
        <p:spPr>
          <a:xfrm>
            <a:off x="404664" y="2360712"/>
            <a:ext cx="4725144" cy="307777"/>
          </a:xfrm>
          <a:prstGeom prst="rect">
            <a:avLst/>
          </a:prstGeom>
          <a:noFill/>
        </p:spPr>
        <p:txBody>
          <a:bodyPr wrap="square" rtlCol="0">
            <a:spAutoFit/>
          </a:bodyPr>
          <a:lstStyle/>
          <a:p>
            <a:r>
              <a:rPr lang="es-ES" sz="1400" dirty="0" smtClean="0">
                <a:latin typeface="Book Antiqua" pitchFamily="18" charset="0"/>
              </a:rPr>
              <a:t>	</a:t>
            </a:r>
            <a:endParaRPr lang="es-ES" sz="1400" dirty="0">
              <a:latin typeface="Book Antiqua" pitchFamily="18" charset="0"/>
            </a:endParaRPr>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8" name="17 CuadroTexto"/>
          <p:cNvSpPr txBox="1"/>
          <p:nvPr/>
        </p:nvSpPr>
        <p:spPr>
          <a:xfrm>
            <a:off x="0" y="776536"/>
            <a:ext cx="6858000" cy="3323987"/>
          </a:xfrm>
          <a:prstGeom prst="rect">
            <a:avLst/>
          </a:prstGeom>
          <a:solidFill>
            <a:schemeClr val="accent4">
              <a:lumMod val="20000"/>
              <a:lumOff val="80000"/>
            </a:schemeClr>
          </a:solidFill>
          <a:ln>
            <a:solidFill>
              <a:srgbClr val="7030A0"/>
            </a:solidFill>
          </a:ln>
          <a:scene3d>
            <a:camera prst="isometricOffAxis2Left"/>
            <a:lightRig rig="threePt" dir="t"/>
          </a:scene3d>
          <a:sp3d>
            <a:bevelT prst="angle"/>
          </a:sp3d>
        </p:spPr>
        <p:style>
          <a:lnRef idx="2">
            <a:schemeClr val="accent1"/>
          </a:lnRef>
          <a:fillRef idx="1002">
            <a:schemeClr val="lt1"/>
          </a:fillRef>
          <a:effectRef idx="0">
            <a:schemeClr val="accent1"/>
          </a:effectRef>
          <a:fontRef idx="minor">
            <a:schemeClr val="dk1"/>
          </a:fontRef>
        </p:style>
        <p:txBody>
          <a:bodyPr wrap="square" rtlCol="0">
            <a:spAutoFit/>
          </a:bodyPr>
          <a:lstStyle/>
          <a:p>
            <a:pPr algn="just"/>
            <a:r>
              <a:rPr lang="es-ES" sz="1400" dirty="0" smtClean="0">
                <a:latin typeface="Book Antiqua" pitchFamily="18" charset="0"/>
              </a:rPr>
              <a:t>	 </a:t>
            </a:r>
            <a:r>
              <a:rPr lang="es-ES" sz="1400" b="1" dirty="0" smtClean="0">
                <a:solidFill>
                  <a:schemeClr val="tx2">
                    <a:lumMod val="50000"/>
                  </a:schemeClr>
                </a:solidFill>
              </a:rPr>
              <a:t>Raúl Vacas Polo</a:t>
            </a:r>
            <a:r>
              <a:rPr lang="es-ES" sz="1400" dirty="0" smtClean="0">
                <a:solidFill>
                  <a:schemeClr val="tx2">
                    <a:lumMod val="50000"/>
                  </a:schemeClr>
                </a:solidFill>
              </a:rPr>
              <a:t> nació en </a:t>
            </a:r>
            <a:r>
              <a:rPr lang="es-ES" sz="1400" dirty="0" err="1" smtClean="0">
                <a:solidFill>
                  <a:schemeClr val="tx2">
                    <a:lumMod val="50000"/>
                  </a:schemeClr>
                </a:solidFill>
              </a:rPr>
              <a:t>Rodasviejas</a:t>
            </a:r>
            <a:r>
              <a:rPr lang="es-ES" sz="1400" dirty="0" smtClean="0">
                <a:solidFill>
                  <a:schemeClr val="tx2">
                    <a:lumMod val="50000"/>
                  </a:schemeClr>
                </a:solidFill>
              </a:rPr>
              <a:t>, Salamanca en 1971. Licenciado en Ciencias de la información y Diplomado en Educación Social. Premio de “Letras Jóvenes de Castilla y León”, en los años 96,97 y 98 con las obras: </a:t>
            </a:r>
            <a:r>
              <a:rPr lang="es-ES" sz="1400" b="1" dirty="0" smtClean="0">
                <a:solidFill>
                  <a:schemeClr val="tx2">
                    <a:lumMod val="50000"/>
                  </a:schemeClr>
                </a:solidFill>
              </a:rPr>
              <a:t>Confieso que he fumado, El calor de los labios a solas y El imán de la muerte</a:t>
            </a:r>
            <a:r>
              <a:rPr lang="es-ES" sz="1400" dirty="0" smtClean="0">
                <a:solidFill>
                  <a:schemeClr val="tx2">
                    <a:lumMod val="50000"/>
                  </a:schemeClr>
                </a:solidFill>
              </a:rPr>
              <a:t>. Premio de la Academia Castellano´-Leonesa de la Poesía con el libro </a:t>
            </a:r>
            <a:r>
              <a:rPr lang="es-ES" sz="1400" b="1" dirty="0" smtClean="0">
                <a:solidFill>
                  <a:schemeClr val="tx2">
                    <a:lumMod val="50000"/>
                  </a:schemeClr>
                </a:solidFill>
              </a:rPr>
              <a:t>Proceso de amor</a:t>
            </a:r>
            <a:r>
              <a:rPr lang="es-ES" sz="1400" dirty="0" smtClean="0">
                <a:solidFill>
                  <a:schemeClr val="tx2">
                    <a:lumMod val="50000"/>
                  </a:schemeClr>
                </a:solidFill>
              </a:rPr>
              <a:t>. En 2003 publicó la </a:t>
            </a:r>
            <a:r>
              <a:rPr lang="es-ES" sz="1400" dirty="0" err="1" smtClean="0">
                <a:solidFill>
                  <a:schemeClr val="tx2">
                    <a:lumMod val="50000"/>
                  </a:schemeClr>
                </a:solidFill>
              </a:rPr>
              <a:t>plaquette</a:t>
            </a:r>
            <a:r>
              <a:rPr lang="es-ES" sz="1400" dirty="0" smtClean="0">
                <a:solidFill>
                  <a:schemeClr val="tx2">
                    <a:lumMod val="50000"/>
                  </a:schemeClr>
                </a:solidFill>
              </a:rPr>
              <a:t> </a:t>
            </a:r>
            <a:r>
              <a:rPr lang="es-ES" sz="1400" b="1" dirty="0" smtClean="0">
                <a:solidFill>
                  <a:schemeClr val="tx2">
                    <a:lumMod val="50000"/>
                  </a:schemeClr>
                </a:solidFill>
              </a:rPr>
              <a:t>Corte y Confección,</a:t>
            </a:r>
            <a:r>
              <a:rPr lang="es-ES" sz="1400" dirty="0" smtClean="0">
                <a:solidFill>
                  <a:schemeClr val="tx2">
                    <a:lumMod val="50000"/>
                  </a:schemeClr>
                </a:solidFill>
              </a:rPr>
              <a:t> junto con Isabel Castaño, su mujer; y en 2010, </a:t>
            </a:r>
            <a:r>
              <a:rPr lang="es-ES" sz="1400" b="1" dirty="0" smtClean="0">
                <a:solidFill>
                  <a:schemeClr val="tx2">
                    <a:lumMod val="50000"/>
                  </a:schemeClr>
                </a:solidFill>
              </a:rPr>
              <a:t>Esto y eso</a:t>
            </a:r>
            <a:r>
              <a:rPr lang="es-ES" sz="1400" dirty="0" smtClean="0">
                <a:solidFill>
                  <a:schemeClr val="tx2">
                    <a:lumMod val="50000"/>
                  </a:schemeClr>
                </a:solidFill>
              </a:rPr>
              <a:t>. Después publicó </a:t>
            </a:r>
            <a:r>
              <a:rPr lang="es-ES" sz="1400" b="1" dirty="0" smtClean="0">
                <a:solidFill>
                  <a:schemeClr val="tx2">
                    <a:lumMod val="50000"/>
                  </a:schemeClr>
                </a:solidFill>
              </a:rPr>
              <a:t>Al fondo a la derecha</a:t>
            </a:r>
            <a:r>
              <a:rPr lang="es-ES" sz="1400" dirty="0" smtClean="0">
                <a:solidFill>
                  <a:schemeClr val="tx2">
                    <a:lumMod val="50000"/>
                  </a:schemeClr>
                </a:solidFill>
              </a:rPr>
              <a:t>, con el seudónimo “</a:t>
            </a:r>
            <a:r>
              <a:rPr lang="es-ES" sz="1400" dirty="0" err="1" smtClean="0">
                <a:solidFill>
                  <a:schemeClr val="tx2">
                    <a:lumMod val="50000"/>
                  </a:schemeClr>
                </a:solidFill>
              </a:rPr>
              <a:t>Eltipaco</a:t>
            </a:r>
            <a:r>
              <a:rPr lang="es-ES" sz="1400" dirty="0" smtClean="0">
                <a:solidFill>
                  <a:schemeClr val="tx2">
                    <a:lumMod val="50000"/>
                  </a:schemeClr>
                </a:solidFill>
              </a:rPr>
              <a:t>”, en el seminario Tribuna Universitaria, y el libro de poemas </a:t>
            </a:r>
            <a:r>
              <a:rPr lang="es-ES" sz="1400" b="1" dirty="0" smtClean="0">
                <a:solidFill>
                  <a:schemeClr val="tx2">
                    <a:lumMod val="50000"/>
                  </a:schemeClr>
                </a:solidFill>
              </a:rPr>
              <a:t>Consumir preferentemente,</a:t>
            </a:r>
            <a:r>
              <a:rPr lang="es-ES" sz="1400" dirty="0" smtClean="0">
                <a:solidFill>
                  <a:schemeClr val="tx2">
                    <a:lumMod val="50000"/>
                  </a:schemeClr>
                </a:solidFill>
              </a:rPr>
              <a:t> en la editorial Anaya. Ha desempeñado labores de edición, animación y gestión cultural y ha colaborado con diversos medios de comunicación y revistas literarias. En la actualidad coordina e imparte talleres de escritura creativa, en colaboración con CFIES, bibliotecas e institutos. Ocasionalmente prepara exposiciones de Poesía Virtual. En breve publicará dos nuevos libros y pondrá en marcha, junto con su mujer la Escuela del Campo “de Vacas y Castaño”, proyecto didáctico y cultural para fomentar el gusto por el campo y el uso creativo del tiempo libre.</a:t>
            </a:r>
          </a:p>
        </p:txBody>
      </p:sp>
      <p:sp>
        <p:nvSpPr>
          <p:cNvPr id="17" name="16 CuadroTexto"/>
          <p:cNvSpPr txBox="1"/>
          <p:nvPr/>
        </p:nvSpPr>
        <p:spPr>
          <a:xfrm>
            <a:off x="908720" y="200472"/>
            <a:ext cx="4104456" cy="461665"/>
          </a:xfrm>
          <a:prstGeom prst="rect">
            <a:avLst/>
          </a:prstGeom>
          <a:noFill/>
        </p:spPr>
        <p:txBody>
          <a:bodyPr wrap="square" rtlCol="0">
            <a:spAutoFit/>
          </a:bodyPr>
          <a:lstStyle/>
          <a:p>
            <a:r>
              <a:rPr lang="es-ES" sz="2400" dirty="0" smtClean="0">
                <a:latin typeface="Forte" pitchFamily="66" charset="0"/>
              </a:rPr>
              <a:t>Post </a:t>
            </a:r>
            <a:r>
              <a:rPr lang="es-ES" sz="2400" dirty="0" err="1" smtClean="0">
                <a:latin typeface="Forte" pitchFamily="66" charset="0"/>
              </a:rPr>
              <a:t>it</a:t>
            </a:r>
            <a:r>
              <a:rPr lang="es-ES" sz="2400" dirty="0" smtClean="0">
                <a:latin typeface="Forte" pitchFamily="66" charset="0"/>
              </a:rPr>
              <a:t>: te pido perdón</a:t>
            </a:r>
            <a:endParaRPr lang="es-ES" sz="2400" dirty="0">
              <a:latin typeface="Forte" pitchFamily="66" charset="0"/>
            </a:endParaRPr>
          </a:p>
        </p:txBody>
      </p:sp>
      <p:pic>
        <p:nvPicPr>
          <p:cNvPr id="25" name="24 Imagen" descr="C:\Users\Vero\Downloads\la foto (1).JPG"/>
          <p:cNvPicPr/>
          <p:nvPr/>
        </p:nvPicPr>
        <p:blipFill>
          <a:blip r:embed="rId4" cstate="print"/>
          <a:srcRect/>
          <a:stretch>
            <a:fillRect/>
          </a:stretch>
        </p:blipFill>
        <p:spPr bwMode="auto">
          <a:xfrm>
            <a:off x="0" y="5385048"/>
            <a:ext cx="5400040" cy="4050030"/>
          </a:xfrm>
          <a:prstGeom prst="teardrop">
            <a:avLst/>
          </a:prstGeom>
          <a:noFill/>
          <a:ln w="9525">
            <a:noFill/>
            <a:miter lim="800000"/>
            <a:headEnd/>
            <a:tailEnd/>
          </a:ln>
        </p:spPr>
      </p:pic>
      <p:sp>
        <p:nvSpPr>
          <p:cNvPr id="24" name="23 CuadroTexto"/>
          <p:cNvSpPr txBox="1"/>
          <p:nvPr/>
        </p:nvSpPr>
        <p:spPr>
          <a:xfrm>
            <a:off x="1556792" y="4145360"/>
            <a:ext cx="5112568" cy="5760640"/>
          </a:xfrm>
          <a:prstGeom prst="rect">
            <a:avLst/>
          </a:prstGeom>
          <a:noFill/>
        </p:spPr>
        <p:txBody>
          <a:bodyPr wrap="square" rtlCol="0">
            <a:spAutoFit/>
          </a:bodyPr>
          <a:lstStyle/>
          <a:p>
            <a:r>
              <a:rPr lang="es-ES" sz="1600" b="1" dirty="0" smtClean="0"/>
              <a:t>	Post-</a:t>
            </a:r>
            <a:r>
              <a:rPr lang="es-ES" sz="1600" b="1" dirty="0" err="1" smtClean="0"/>
              <a:t>it</a:t>
            </a:r>
            <a:r>
              <a:rPr lang="es-ES" sz="1600" dirty="0" smtClean="0"/>
              <a:t/>
            </a:r>
            <a:br>
              <a:rPr lang="es-ES" sz="1600" dirty="0" smtClean="0"/>
            </a:br>
            <a:r>
              <a:rPr lang="es-ES" sz="1600" dirty="0" smtClean="0"/>
              <a:t/>
            </a:r>
            <a:br>
              <a:rPr lang="es-ES" sz="1600" dirty="0" smtClean="0"/>
            </a:br>
            <a:r>
              <a:rPr lang="es-ES" sz="1600" i="1" dirty="0" smtClean="0"/>
              <a:t>Perdón por el amor que a veces no se darte y se evapora.</a:t>
            </a:r>
            <a:r>
              <a:rPr lang="es-ES" sz="1600" dirty="0" smtClean="0"/>
              <a:t/>
            </a:r>
            <a:br>
              <a:rPr lang="es-ES" sz="1600" dirty="0" smtClean="0"/>
            </a:br>
            <a:r>
              <a:rPr lang="es-ES" sz="1600" i="1" dirty="0" smtClean="0"/>
              <a:t>Perdón por recordarte que el silencio existe,</a:t>
            </a:r>
            <a:r>
              <a:rPr lang="es-ES" sz="1600" dirty="0" smtClean="0"/>
              <a:t/>
            </a:r>
            <a:br>
              <a:rPr lang="es-ES" sz="1600" dirty="0" smtClean="0"/>
            </a:br>
            <a:r>
              <a:rPr lang="es-ES" sz="1600" i="1" dirty="0" smtClean="0"/>
              <a:t>que la mentira es un artículo de moda,</a:t>
            </a:r>
            <a:r>
              <a:rPr lang="es-ES" sz="1600" dirty="0" smtClean="0"/>
              <a:t/>
            </a:r>
            <a:br>
              <a:rPr lang="es-ES" sz="1600" dirty="0" smtClean="0"/>
            </a:br>
            <a:r>
              <a:rPr lang="es-ES" sz="1600" i="1" dirty="0" smtClean="0"/>
              <a:t>que tus lágrimas son lluvia destilada.</a:t>
            </a:r>
            <a:r>
              <a:rPr lang="es-ES" sz="1600" dirty="0" smtClean="0"/>
              <a:t/>
            </a:r>
            <a:br>
              <a:rPr lang="es-ES" sz="1600" dirty="0" smtClean="0"/>
            </a:br>
            <a:r>
              <a:rPr lang="es-ES" sz="1600" i="1" dirty="0" smtClean="0"/>
              <a:t>Perdón por enredarme en el ovillo del orgullo</a:t>
            </a:r>
            <a:r>
              <a:rPr lang="es-ES" sz="1600" dirty="0" smtClean="0"/>
              <a:t/>
            </a:r>
            <a:br>
              <a:rPr lang="es-ES" sz="1600" dirty="0" smtClean="0"/>
            </a:br>
            <a:r>
              <a:rPr lang="es-ES" sz="1600" i="1" dirty="0" smtClean="0"/>
              <a:t>y descuidar la calma y la ternura.</a:t>
            </a:r>
            <a:r>
              <a:rPr lang="es-ES" sz="1600" dirty="0" smtClean="0"/>
              <a:t/>
            </a:r>
            <a:br>
              <a:rPr lang="es-ES" sz="1600" dirty="0" smtClean="0"/>
            </a:br>
            <a:r>
              <a:rPr lang="es-ES" sz="1600" i="1" dirty="0" smtClean="0">
                <a:solidFill>
                  <a:schemeClr val="bg1"/>
                </a:solidFill>
              </a:rPr>
              <a:t>Perdón por no encontrar la frase exacta</a:t>
            </a:r>
            <a:r>
              <a:rPr lang="es-ES" sz="1600" dirty="0" smtClean="0">
                <a:solidFill>
                  <a:schemeClr val="bg1"/>
                </a:solidFill>
              </a:rPr>
              <a:t/>
            </a:r>
            <a:br>
              <a:rPr lang="es-ES" sz="1600" dirty="0" smtClean="0">
                <a:solidFill>
                  <a:schemeClr val="bg1"/>
                </a:solidFill>
              </a:rPr>
            </a:br>
            <a:r>
              <a:rPr lang="es-ES" sz="1600" i="1" dirty="0" smtClean="0">
                <a:solidFill>
                  <a:schemeClr val="bg1"/>
                </a:solidFill>
              </a:rPr>
              <a:t>que nos salve del frío y la tristeza.</a:t>
            </a:r>
            <a:r>
              <a:rPr lang="es-ES" sz="1600" dirty="0" smtClean="0">
                <a:solidFill>
                  <a:schemeClr val="bg1"/>
                </a:solidFill>
              </a:rPr>
              <a:t/>
            </a:r>
            <a:br>
              <a:rPr lang="es-ES" sz="1600" dirty="0" smtClean="0">
                <a:solidFill>
                  <a:schemeClr val="bg1"/>
                </a:solidFill>
              </a:rPr>
            </a:br>
            <a:r>
              <a:rPr lang="es-ES" sz="1600" i="1" dirty="0" smtClean="0">
                <a:solidFill>
                  <a:schemeClr val="bg1"/>
                </a:solidFill>
              </a:rPr>
              <a:t>Perdón por destapar el tarro de los miedos</a:t>
            </a:r>
            <a:r>
              <a:rPr lang="es-ES" sz="1600" dirty="0" smtClean="0">
                <a:solidFill>
                  <a:schemeClr val="bg1"/>
                </a:solidFill>
              </a:rPr>
              <a:t/>
            </a:r>
            <a:br>
              <a:rPr lang="es-ES" sz="1600" dirty="0" smtClean="0">
                <a:solidFill>
                  <a:schemeClr val="bg1"/>
                </a:solidFill>
              </a:rPr>
            </a:br>
            <a:r>
              <a:rPr lang="es-ES" sz="1600" i="1" dirty="0" smtClean="0">
                <a:solidFill>
                  <a:schemeClr val="bg1"/>
                </a:solidFill>
              </a:rPr>
              <a:t>y dejar que alet</a:t>
            </a:r>
            <a:r>
              <a:rPr lang="es-ES" sz="1600" i="1" dirty="0" smtClean="0"/>
              <a:t>een</a:t>
            </a:r>
            <a:r>
              <a:rPr lang="es-ES" sz="1600" i="1" dirty="0" smtClean="0">
                <a:solidFill>
                  <a:schemeClr val="bg1"/>
                </a:solidFill>
              </a:rPr>
              <a:t> </a:t>
            </a:r>
            <a:r>
              <a:rPr lang="es-ES" sz="1600" i="1" dirty="0" smtClean="0"/>
              <a:t>en</a:t>
            </a:r>
            <a:r>
              <a:rPr lang="es-ES" sz="1600" i="1" dirty="0" smtClean="0">
                <a:solidFill>
                  <a:schemeClr val="bg1"/>
                </a:solidFill>
              </a:rPr>
              <a:t> tus ojos.</a:t>
            </a:r>
            <a:r>
              <a:rPr lang="es-ES" sz="1600" dirty="0" smtClean="0">
                <a:solidFill>
                  <a:schemeClr val="bg1"/>
                </a:solidFill>
              </a:rPr>
              <a:t/>
            </a:r>
            <a:br>
              <a:rPr lang="es-ES" sz="1600" dirty="0" smtClean="0">
                <a:solidFill>
                  <a:schemeClr val="bg1"/>
                </a:solidFill>
              </a:rPr>
            </a:br>
            <a:r>
              <a:rPr lang="es-ES" sz="1600" i="1" dirty="0" smtClean="0">
                <a:solidFill>
                  <a:schemeClr val="bg1"/>
                </a:solidFill>
              </a:rPr>
              <a:t>Perdón por </a:t>
            </a:r>
            <a:r>
              <a:rPr lang="es-ES" sz="1600" i="1" dirty="0" smtClean="0"/>
              <a:t>no</a:t>
            </a:r>
            <a:r>
              <a:rPr lang="es-ES" sz="1600" i="1" dirty="0" smtClean="0">
                <a:solidFill>
                  <a:schemeClr val="bg1"/>
                </a:solidFill>
              </a:rPr>
              <a:t> creer en el mercurio y en los </a:t>
            </a:r>
            <a:r>
              <a:rPr lang="es-ES" sz="1600" i="1" dirty="0" err="1" smtClean="0"/>
              <a:t>puzzles</a:t>
            </a:r>
            <a:r>
              <a:rPr lang="es-ES" sz="1600" i="1" dirty="0" smtClean="0"/>
              <a:t>,</a:t>
            </a:r>
            <a:r>
              <a:rPr lang="es-ES" sz="1600" dirty="0" smtClean="0">
                <a:solidFill>
                  <a:schemeClr val="bg1"/>
                </a:solidFill>
              </a:rPr>
              <a:t/>
            </a:r>
            <a:br>
              <a:rPr lang="es-ES" sz="1600" dirty="0" smtClean="0">
                <a:solidFill>
                  <a:schemeClr val="bg1"/>
                </a:solidFill>
              </a:rPr>
            </a:br>
            <a:r>
              <a:rPr lang="es-ES" sz="1600" i="1" dirty="0" smtClean="0">
                <a:solidFill>
                  <a:schemeClr val="bg1"/>
                </a:solidFill>
              </a:rPr>
              <a:t>por los con</a:t>
            </a:r>
            <a:r>
              <a:rPr lang="es-ES" sz="1600" i="1" dirty="0" smtClean="0"/>
              <a:t>di</a:t>
            </a:r>
            <a:r>
              <a:rPr lang="es-ES" sz="1600" i="1" dirty="0" smtClean="0">
                <a:solidFill>
                  <a:schemeClr val="bg1"/>
                </a:solidFill>
              </a:rPr>
              <a:t>cionales simples y compuestos,</a:t>
            </a:r>
            <a:r>
              <a:rPr lang="es-ES" sz="1600" dirty="0" smtClean="0">
                <a:solidFill>
                  <a:schemeClr val="bg1"/>
                </a:solidFill>
              </a:rPr>
              <a:t/>
            </a:r>
            <a:br>
              <a:rPr lang="es-ES" sz="1600" dirty="0" smtClean="0">
                <a:solidFill>
                  <a:schemeClr val="bg1"/>
                </a:solidFill>
              </a:rPr>
            </a:br>
            <a:r>
              <a:rPr lang="es-ES" sz="1600" i="1" dirty="0" smtClean="0">
                <a:solidFill>
                  <a:schemeClr val="bg1"/>
                </a:solidFill>
              </a:rPr>
              <a:t>por el amor </a:t>
            </a:r>
            <a:r>
              <a:rPr lang="es-ES" sz="1600" i="1" dirty="0" smtClean="0"/>
              <a:t>de </a:t>
            </a:r>
            <a:r>
              <a:rPr lang="es-ES" sz="1600" i="1" dirty="0" smtClean="0">
                <a:solidFill>
                  <a:schemeClr val="bg1"/>
                </a:solidFill>
              </a:rPr>
              <a:t>encargo,</a:t>
            </a:r>
            <a:r>
              <a:rPr lang="es-ES" sz="1600" dirty="0" smtClean="0">
                <a:solidFill>
                  <a:schemeClr val="bg1"/>
                </a:solidFill>
              </a:rPr>
              <a:t/>
            </a:r>
            <a:br>
              <a:rPr lang="es-ES" sz="1600" dirty="0" smtClean="0">
                <a:solidFill>
                  <a:schemeClr val="bg1"/>
                </a:solidFill>
              </a:rPr>
            </a:br>
            <a:r>
              <a:rPr lang="es-ES" sz="1600" i="1" dirty="0" smtClean="0">
                <a:solidFill>
                  <a:schemeClr val="bg1"/>
                </a:solidFill>
              </a:rPr>
              <a:t>por el mi</a:t>
            </a:r>
            <a:r>
              <a:rPr lang="es-ES" sz="1600" i="1" dirty="0" smtClean="0"/>
              <a:t>edo</a:t>
            </a:r>
            <a:r>
              <a:rPr lang="es-ES" sz="1600" i="1" dirty="0" smtClean="0">
                <a:solidFill>
                  <a:schemeClr val="bg1"/>
                </a:solidFill>
              </a:rPr>
              <a:t> al </a:t>
            </a:r>
            <a:r>
              <a:rPr lang="es-ES" sz="1600" i="1" dirty="0" smtClean="0"/>
              <a:t>pre</a:t>
            </a:r>
            <a:r>
              <a:rPr lang="es-ES" sz="1600" i="1" dirty="0" smtClean="0">
                <a:solidFill>
                  <a:schemeClr val="bg1"/>
                </a:solidFill>
              </a:rPr>
              <a:t>sente y al futuro,</a:t>
            </a:r>
            <a:r>
              <a:rPr lang="es-ES" sz="1600" dirty="0" smtClean="0">
                <a:solidFill>
                  <a:schemeClr val="bg1"/>
                </a:solidFill>
              </a:rPr>
              <a:t/>
            </a:r>
            <a:br>
              <a:rPr lang="es-ES" sz="1600" dirty="0" smtClean="0">
                <a:solidFill>
                  <a:schemeClr val="bg1"/>
                </a:solidFill>
              </a:rPr>
            </a:br>
            <a:r>
              <a:rPr lang="es-ES" sz="1600" i="1" dirty="0" smtClean="0">
                <a:solidFill>
                  <a:schemeClr val="bg1"/>
                </a:solidFill>
              </a:rPr>
              <a:t>por no traer el pan esta mañana,</a:t>
            </a:r>
            <a:r>
              <a:rPr lang="es-ES" sz="1600" dirty="0" smtClean="0">
                <a:solidFill>
                  <a:schemeClr val="bg1"/>
                </a:solidFill>
              </a:rPr>
              <a:t/>
            </a:r>
            <a:br>
              <a:rPr lang="es-ES" sz="1600" dirty="0" smtClean="0">
                <a:solidFill>
                  <a:schemeClr val="bg1"/>
                </a:solidFill>
              </a:rPr>
            </a:br>
            <a:r>
              <a:rPr lang="es-ES" sz="1600" i="1" dirty="0" smtClean="0">
                <a:solidFill>
                  <a:schemeClr val="bg1"/>
                </a:solidFill>
              </a:rPr>
              <a:t>por olvidar el día de tu cumpleaños,</a:t>
            </a:r>
            <a:r>
              <a:rPr lang="es-ES" sz="1600" dirty="0" smtClean="0">
                <a:solidFill>
                  <a:schemeClr val="bg1"/>
                </a:solidFill>
              </a:rPr>
              <a:t/>
            </a:r>
            <a:br>
              <a:rPr lang="es-ES" sz="1600" dirty="0" smtClean="0">
                <a:solidFill>
                  <a:schemeClr val="bg1"/>
                </a:solidFill>
              </a:rPr>
            </a:br>
            <a:r>
              <a:rPr lang="es-ES" sz="1600" i="1" dirty="0" smtClean="0">
                <a:solidFill>
                  <a:schemeClr val="bg1"/>
                </a:solidFill>
              </a:rPr>
              <a:t>por soñar a escondidas.</a:t>
            </a:r>
            <a:r>
              <a:rPr lang="es-ES" sz="1600" dirty="0" smtClean="0">
                <a:solidFill>
                  <a:schemeClr val="bg1"/>
                </a:solidFill>
              </a:rPr>
              <a:t/>
            </a:r>
            <a:br>
              <a:rPr lang="es-ES" sz="1600" dirty="0" smtClean="0">
                <a:solidFill>
                  <a:schemeClr val="bg1"/>
                </a:solidFill>
              </a:rPr>
            </a:br>
            <a:r>
              <a:rPr lang="es-ES" sz="1600" i="1" dirty="0" smtClean="0">
                <a:solidFill>
                  <a:schemeClr val="bg1"/>
                </a:solidFill>
              </a:rPr>
              <a:t>Perdón por no llamar a tiempo.</a:t>
            </a:r>
            <a:r>
              <a:rPr lang="es-ES" sz="1600" dirty="0" smtClean="0">
                <a:solidFill>
                  <a:schemeClr val="bg1"/>
                </a:solidFill>
              </a:rPr>
              <a:t/>
            </a:r>
            <a:br>
              <a:rPr lang="es-ES" sz="1600" dirty="0" smtClean="0">
                <a:solidFill>
                  <a:schemeClr val="bg1"/>
                </a:solidFill>
              </a:rPr>
            </a:br>
            <a:r>
              <a:rPr lang="es-ES" sz="1600" i="1" dirty="0" smtClean="0">
                <a:solidFill>
                  <a:schemeClr val="bg1"/>
                </a:solidFill>
              </a:rPr>
              <a:t>Perdón </a:t>
            </a:r>
            <a:r>
              <a:rPr lang="es-ES" sz="1600" i="1" dirty="0" smtClean="0"/>
              <a:t>por levantar el tono.</a:t>
            </a:r>
            <a:r>
              <a:rPr lang="es-ES" sz="1600" dirty="0" smtClean="0"/>
              <a:t/>
            </a:r>
            <a:br>
              <a:rPr lang="es-ES" sz="1600" dirty="0" smtClean="0"/>
            </a:br>
            <a:r>
              <a:rPr lang="es-ES" sz="1600" i="1" dirty="0" smtClean="0"/>
              <a:t>Perdón por mi descuido y mi torpeza.</a:t>
            </a:r>
            <a:r>
              <a:rPr lang="es-ES" sz="1600" dirty="0" smtClean="0"/>
              <a:t/>
            </a:r>
            <a:br>
              <a:rPr lang="es-ES" sz="1600" dirty="0" smtClean="0"/>
            </a:br>
            <a:r>
              <a:rPr lang="es-ES" sz="1600" i="1" dirty="0" smtClean="0"/>
              <a:t>Perdón por no decir perdón.</a:t>
            </a:r>
            <a:endParaRPr lang="es-ES" sz="16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24578" name="AutoShape 2" descr="data:image/jpeg;base64,/9j/4AAQSkZJRgABAQAAAQABAAD/2wCEAAkGBxQTEhQUExQVFhQXGRwXGBgYFxgYGhgaFxcXHBcYHBwYHSggGh4lHRoYITEiJSkrLi4uGB8zODMsNygtLisBCgoKDg0OGxAQGy8kICQsLCwsLCwsLCwsLCwsLCwsLCwsLCwsLCwsLCwsLCwsLCwsLCwsLCwsLCwsLCwsLCwsLP/AABEIAMsA+AMBIgACEQEDEQH/xAAcAAACAgMBAQAAAAAAAAAAAAAFBgMEAAEHAgj/xAA+EAABAwIEAwUFBwIGAgMAAAABAgMRACEEBRIxBkFREyJhcYEykaGx0QdCUpLB4fAUciNiorLS8RWCFiQz/8QAGgEAAgMBAQAAAAAAAAAAAAAAAgMBBAUABv/EACsRAAICAQQCAgEDBAMAAAAAAAECABEDBBIhMRNBIlFhBRQyQnGBwSMkM//aAAwDAQACEQMRAD8A6A0731SVDvG0nr40XZckRJ99CcWz3ifE/O1bwrqgQlVZe6jNM4wy8S+pJTt86u4ZQVzquhMi1V3WSkynf4eddZHMUQGFe4dSetQqxbZX2WtPaROmbx5UIxnECWm1qcgaUzfry9JilTKnEuJGICiFKXebFKwTqE9AQR5DnVtW3LKrIVPM6MlUWNei8BvQJPEzBQnUFBZBJSBJEGCekTUeF4qw7iggdoJgAqRa/I897VHzXqQKMZUqmtiqTaFI2uOlTtvg2piZgeG4Mgr9SesrU1k024M3WVqayamdN1leZrc1FidN1leCawUO4XU6eqya1Fbip59TpqawmsisNRzJmprRrSlUu8WY9SGTpsZ3v+lVsmTaCTG4sRyMFHuHtUb14U8KRm04kIS4F947ie6QY/nKioxCoE71UGe/Utto9v8AUDDD+LjnQ7E5jHOqD2LEkapPMTeqWIxMUp8h+4xMH4l7EZkeR+J+tLebcSONrQhJPeIm52kV7dxXjSXn2P8A/sJk2TB/egBY+5p6PTqXphOhYbMVFSJUbqA3N7ispAynGl19tayYS4kJT07ybnxrVPS5U1WnCtQM7G/NxAuTz/aov6fnF+Xerys94nxPzNeC7B86MmV1BqEmMaEi9S9skm/PahKzqB91VFukc/8AsVHkKzvCDzKf2jYPtsOWkhQKyBKeRFxMbgqiRUOW5SW8I20vmkJVfZXK+/hPhRJGO6+vhV5WJSpChaQPjyovLY+oJxFfzFjh3AuJSf6pSS4gkatpCZ0qV46VKB6iOleuEMal/GLUtAQEkKgExq2SpPIoUm/n61Lxnh1YjCOpZs8pBSIO8xb160C4Twq8LhD2k9okKUeqTySPDw6k00ZeLMUcIJodTrScXqXCSkhNljnPKrLjANcf4fzpeCwTinSVLVqcvKSVLMpibzfY3F6LcOcRYtxpCEpMc3XLqkmfZ6b/AAovIpB3RZwMDxOjpSoeIrZE7GDUWAdJQnUQVRcgQCeZjlVlQBogFrgxBsHmVwtY3vUiX60mo3HKTZHNwquWUrmtk0MfxZSk6YnxoHj8/eQlRW2mEgmULMx1gimrkJELxEmNXaXid6mBpIwGflXe0Lg8xB9d6KJ4kaB0qJQf8ySJMcjz9KHG7g8iS2EiMk1mqgTWdtKsHUfmFB2cUourSp9SVaiUAERHIibK8qsozMDxUEYTHXVXlSqG4bEkJAWQpUbgQD417/q6Q+oriR4jJ3HKEZshKkkK51c1zNDcza1oUnkRHvqpkYkcy1gWmEVnMNiGgdDxKRsk3jwvXjBZ4Vsdovum89JT8qp5jh8Yk6EuDs9pIuB+tA89ZW3hw2FDQAdR5q5xVMd1PRLiTIoDEWT2P9yk7xA5268Qg9yQkzzTb+etXuIM01FtOohCjeLTawNLTTCi0I2UqSfAH9qIYiFiCJphABh5siBxQ64mLxOh1OhRhUhQkn1qk6sLxN72/T96nw+CSi4mfHlVvAZOpxyWm1rWfwpJ+VEtXQiX1CizfruU8DhyMSiNlLQfAELTW66Dkn2fPlSFulLYBCo9pViDFrDbrW6uYUyVyJlZ9ahbuNT+HSCd9zzPWoO6N4jx/wC69vL7xtzPzpT48xiktJAtqUJ9KQ7VzGaXAczqn3GxBG4iCeVQPLBEdL/Oua4V/EgJKS5psQRMXr3huI8SlQSSpRuCCP2pXl/E0z+kP/SwMeMWIhQ5b1T7eDI9k7+H7UtjilxJhaAQbcx50woaO6djQk3K2bSvgA3+5AnMNPpY+QNS/wBelV/f40NzBkgz1sfOhjqVJi5ioBIidoMYc4wDeLaDatgoK8RpoplT/ZiIFKGGxqgedF8NmM+dFvNQPHVx5w+OFrxVtONrn4zVNu9HqP4aJ4POUkxqEjlIolyGKbSHuo4dpUDjtCUY/wAasJxM0e6V/HUsKcpZ4qxCtEJjUru3sL8qNrd6UuZyyHlRJGkEW8d7GxqVIsXJFyjkWLW2Q0sA92xB5J6g3qbMsVLrKefaT6BJn9KH4Jnslkr1Fe2rcEco6W3r3jEnt2D/AHE+75xVgsBk4hAWsMoUkpxJIBIKuh+5IMnaq7jeHQ22XRfSNpmbSYEda3mT3+FpFtZSn8xAPwq4vBpXGoAhO0ifnRfufZnDHK4zVSXgw0tWki0kKSCRKYBvpjxomM1dbkuISoDcpMesK5etVnVobGswAnmeQ/ShOYZqHkpQgK76giYgEE97fwmg3jIf48RgQDiMuG4kZULq0+Cxp/ar6H0qEpII8DNA3cvQ4kApBG0EVrLcnbaWFI1Jj7oUqD5iYIpbeI8jid4/cJYxnVbrv+9IXHTJCUoA9tQG/XlXSQJsRQXiPI1ulgoAhK9Sp5CDB98VVP3LOlzBMg3RFXkzhKGmkFao2SDy59BTFlX2bvqEuqQ14e2r4WHvNdD4bwXZsJBEKMlXW5MD0FFhWhi0alQWmdm1zljt4inlnAGFagrCnVdVm35Rb3zTNh8OlA0oSEjoAAPhU9ZVxcar0JSZ2Y2xmqysrdHAimsd4+Z+dJ32gRpa5d7eYj1mmVeIOs+Z+dAuMcEXmpT7STIrEyciej/TyFzKWhTBtjskEARpHQ8hSrw8UHEvSQZJgcvaN6hZ4pW2x2KkS4BpB8OU+NUsLkb+lDqCQvx3jkb/AK0om6qamLTnGr+RqvqEeKmUl5lCZJJ5Rb+b0xk6UgUByjJ3O07Z9RKxsN4oy+u/hRAc8ylrHAVcYN17lbEJkGdv5ehC+h8qp8c5+cOwdCocUYT+p91K+C42UY7duJA7yQYPj/1T1wMy7hMzzgNtMbHGo2rwVWPKtYPFJdSFoOpJv5irJa60kiuCJYV4mYRjU6UmRE+POjq8sKU60EyL7x60IzAKRiSUXVuPUXFW14jFOd0J0jY0TCbRd6U2AKjfw5mBdb7xkgwf0PqKYGXotSZkqkYVuHFpClGd6P4fMUEGFAxvHLw8aWeJkapLclRxC72MCQZqjh3TubzfyoLjc4bNytOkHrz8Oh8DV/CYtK0goII6j9a4fmJOEqt1LGKKSJ59J/k1td4teh2YLNrGOo5H6VebVbxobNyABU9mOYqfWoxVM4hIUElQk7DmY6Dc1bQQK7mFuEp51hVONlsRciZ/CDJtzqRvCEutn7qUm9tzA+tW4B2r2xcD+RTRmIXaJHBl0eG/zrbZveqraiTb3irC3IF6XJP1LoVeieHVMUEwyo33olh3oowZWyLxDmHNoqeqLL81aQua1sOQEVM1hRklZWiaicxCRuoU4kDuDUlrKqHGg+yCfh86yl+VPuFsMUnEytX9x+dUs0x6GklThgC3Mk+nOrane8qOp+dJ/HDpHZK0ylKwTPSKyWNHib2kxDI4UyZrOcKXBqbUmdlKQIM+M29aagBHXpFJWY4xhxhXeQbWEiQeVqM8KuqOGRrmQI9P+qAGXdXi+G/kVxRhXEODeqGKMCatOiPKlnjTORh8Opf3jZP9x2929GilmqZbMFW5zbjDGDEY0ImEIIRJ2FxqP86U443LGVYeFBOgDfpA3nl6Uq8NcKf1TSnFqIKjbr4kzvO9X2uAnZ0l89nzTB298TV5ynAuqlJQ3ddyx9nCFFDn4NXd6eP6U6KbrxlOXJYaS23snbqep8zVpV7/AMmqmVtzEyzjsACJnELeh9tfW3nB/emFtFpr3mGCQ6Bq5HV51jk8hY0otxLjZg2NR7EVMQgO4lwLO2w8K1keIAWtudza+8fOiea5MlZ1SQra1iRXnC5QhOnugkXmpsES4dSpSpVzbBttoUsgydr8z/DRfh5wJbSmRqiSJHO9VM1youBMKIg7VVw+WIw4Lq1ezeTaLXrgtioL50bDTNDGc52GUFSthy5nwHWlkfaAvRASgK5STEeXvtS3xPn5xCtKZ7IbTzP4vDyrOHMmW+oESkD2iRYg9Ku49OiJbzAyZmdqSXf/AJQ9rKhpCjuqBJnaDyqb/wCW4obvKMj/ACjcGCbQSPEdL06YThlhIA0JtzIBnxpX+0NlttKUJCQo96wAtty6zU43xs1AQXRlFkyfBcdPo9ooc/uGhVx1Tbl4Uw5Hx227pC21IJkBQUFJ9Yv8DXImXInbaP3o0rKnW0gqSdMCSNoi58/50pmTBjPcBMuT1O14HHpc7yFBQ6pUD8qvtHWdwQOtr1xHJOIXcOs6IM7hWyh5i8j9K6xwhxAjFCAnSQLjUFRt4A/CqGXTFDY6l/HqQ457jKhHn7qsITFabHQV7W5STCJuSIxukwT5cquuZmlCdSjAG58K55xJiiMUxe0i085qtnWMViXhhmydAu4QeXJNEuUjqWR+m7wpvgizOptKbcAUDIN9zetLbQINJrGNWmEgKAFvdXvEcQJBCCtOroVCfdvRtmsciUf2jbvjyI6haeVZSzl+Z6oBHMcz18qym43scSvkwlTUGKd76v7j8zS3xM4wtSUOOKSd4BMR4xNHsUvvrt95XzNA8xwzElbgSCeZjlbnVZu+JtaMgMCb/wAQOnK8LIhwbz7Y/WmrC4lIACVD0ItSJmXZLMMpJI5gd2imXZK262laSoTvB2PMUM1NRiDIGdj/AJjaHptNJnHOSO4goAulM25yYve1qJscNFKkqS65YzY0efIokyFTYmLqMeMcKd0H4HBpZbSlOwECkfjPiN0O9gwVJ0gFxSRJE9PDrXQyJ/SkjPcCtjFqxAb7VtaQFpSO8mOd7HlVjAwLEmUswNCDuGc+Wh5Dfbds25JMzqQr15eFPbmJEfA0nsYnDHtHgwsBKSrUUBIUQNrmZ23oKMG/i2lYlx0pMEoSkwlITP0pz4w5s8CDu2Ae50tAA3MmvGIcB2pS4Uz4rYl4juW1E7iNz60ewGNbcJKVBUGLGQCKrPjKmo9WEsNpm535VIjD86kTua9pVyFLIhSFbdc++0TMLpZB5Sq+22ma6NiFQn9a4fm+JLr7i5nUsx5T3fhFW9IltZ9SpqX4oSxw7l3buhHLc+QrruVZclpICR50qcDZWlK1KFylICj/AJjcj0Ee+n9CaHV5LahDwJS3IRauZ/aLhldr2hiFAJHjpCiT8RXUEoE0gfapAQ11Kj8B+9BpCfIJOorZEjKGdbraAN1AfH6V3bD4AKRChaK4/wAAYbtMY0CLCVflB/Uiu+MJBAmm61juAEDSj4mc94k4EHZ6mRCpkgcx0uLUtZPj14RzUlSkwQDsZ66kxFto/wC67cpAIvXHvtKwYaxGoRDgn1T6dIqNPkLfFoOZNvyE7JlebsupbKVglaO0TYiU92TH3bqAg3G3KrThtXHPsrxkYhwGf/zMCbe0kmBt7q6ul/V5UjOuxqEfg+S3EvjxohTZBvNvhtVDAKXgnEuKHcXZfODe/wAaMcZtKWpsJEkqgeHOfhVjFMhadKgNoNVbqejTUBcCo3INgyXO8eUMqWlVtJIuI2t50o4F4L0QlUkhTjivfAneiCMEpLKm1KlNwnwSeRoE4y6EaCtIQLbSojpTAA0TibHjUqD77j9l+YDWnlKk/EjwrKTsrfKXGkgmAtA9yk1qnY+BMbOvy4jlil95c/iV8zSpjMvZLpU65JUZAUuIHQdKYMwdOpyN9SvmaQ8S0OxCyJWVEKJ6gkenKlHkmav6et83UdcJgmwkBAEeFwa95XlwZK4J0qM6TyPOKDcLPFClNzKQkKSek8qYC7vQNxFalnRil3J+2Ir0ozVRpzlVkCKjdKW2SJbt0qBY5R+9ToNQuCp3V1I2ynj8ClbakEWII99c1x2T4tltxlB1MwSbXAO4murttk72HxqVeGSRECDarOLMVgPiUjmcQebAYw6NkuL75/tMR86aEcH6FIcw6yhQMybgjp8qZuJOFkvNFtIgi6SORoNw/hcSyhxDhK0JTKCYtH3f28Ks+cMODR+oHgNk9ibzfitDK+zShTigO9p+7+9FclzRt9IU2Z5RsQeYI5UgZBl7zwceQ5DhUdQUAQrnf3mmbg/LH0POrdSlIUEwEmQTHteFRmxoFP3AR2J64jDnR0sOE/hPyriuCZK3EJSDJIAjleuz8ThX9M4AJUoBAHQrISCffXLcsZ7HGICzAQ7BPQTFzR6UgIYnP/MXOr5BlCWm0pQLb+Z5k9aLlAA5xUWJxzTDepxYSI25nyrm3FPGK31FtslDf+pXn4X2FVlwtka418qoIfz3jZtolDQC1C0z3QeWwvXNc7zVzEq1OEnoOngByq/l2RPYgpCUE7g2gAbgnpzqrnGALTqmt9MSfH37VfxY0Q0O5UyZGbuWuDczGGxKXFezdJPQHn435V3LK8yQ6hK0EKSoSCOdfOS0xG9+dxTx9m2brS4WSe4oEgHksH7vmOVK1WDcNwjdNko7TOvdqK5t9q2HltK/wq+Bt84p6S5y5Vz77UsZDSUc1Kv5JG3yqlpv/QS1mrYYs8DYxSMY0RJ1HSob2UDJ8hufKu7JdtFcK+z8j+sak9fiIHzrtqVGna3+cHSfxkz6AYMUPfRervbda0lANUa5lwsR3A+OASg9KAMZFisQdSGHSOR0kJ96oFdU4Zw4LhJHsp6dTTSBWhh0wddxMpZNWVYgCcby7gDGa21FCUhK0qMrEwFAnaa3XZIrKsjTIJWbVO043jXf8RwctSv9xpbexTR1pS2pSSSVFIkTzNzTHmaAVOAb6lc+eo0oYPHdiFNqvBsQZ3rJ+56PQ47FiGsiDQCuz9Z39Zosg+NCeHGgordgQqBA5RvP0o+FAeIpbdwNSP8AkMrlVwanaWT1NbKQbiK8pc0m9DEDmXAmbk+gqZpAG21UcRi0tJ1uGBb0mhx4saHshR9IHxqRGJpsmQfAXGLsqmaboNlWftPKhKoPIER5xNF3HAKKJy4XQ7WFSdxINoqi8yBJgeP1qwXovuelY1hiogq2PKpDfUVtqIeYcEa3C4wtTIUe8E2CvGxtTdleVBtCUXOkRJMn470caw+k/CrBZHLenl2IomLJA6EELwg536nxrivHmELOMdIBGrvD4X94rvWIRCTSlxrw6nEMFZSVLQkkQL3iY67bUzA4RqlfMu4TkWLxjzxlaipVrm9uUDYCm/g/gVTxDjwKWzyJues9AY+PhSrl+JLK0r0pVpVzE36eG8g+J6V2rhLiNrEtyiygO8jcjxHUeNW8rEDiV0UE8y8nANYdkhICQkE+4Sf1r55zbEl95buwWokeRO1dz+0DH6MG8ZiUwOvet+tcIbZCyAAdRsZv3uvymh0/tp2UdCPqODUuZe1Htx2ki91Xj5D0rnTYW2oG6VCIO0EbEV9GZbg9LDaD91AT7gKQPtG4cCkl5AhSReBunc+o5etDiz/Iq3uE2PixC3DeeDEs6rBae6sdDAM+R3rnPH2O7XEFIMpbt/7G5+lVMkzdWGVrT94EET4W+MfHxqsjDLedGmSpat/FR3PQXpmPCuNy85shZdsYvs6ytfaJxH3QVJ9Iuffaurh61UsjyoMNIbGyQB52ufWrrmlIJOwv/BWdqMhyNL2JQizErmiuXNg3MetKOG4jw5WR2mmD95CgL7GeQ86bsteStOpBQobSDN/SuTGV7EnJlBFCMeQIALkc4/WjNCcsuAQf5NEu2A3tWpgYbAJmZB8jJK3URfT1rKfuH3AozimMP+I4J+8u/wD7HaquXZU2mZ7xJJki9S4xP+Kv+9X+41tpZmvOsSCZ6LG7KtAwswkJAAEeke6tLTO1VkOk229auMpG3tE+4edAZH5kaJ5e+rmGw3v6n9Ks4fB+vj9KtJZjlUgfcAtAXE+ABw6yLGJuenQ8vKl7IcjadRqWDqBINyNttvCn7NMMFtKFoIiDXOmmHYKWioJCr3MoOxB6p6GjmtochOEoGo33K+eYRLDyAzvYjz5fzxrouGCnEptcgTOyTzpXyPhF0rS48RAOogySeQM+tMmN4nw2GUG7lQ30iY8770UHXN5tuPF8mHsQyxl+nxNXE4ceXWqWUZ60+CpB2sZ5VCvilsoxBQlRLM+SjHK+1HagTFOLMTVcjuFkNb28KnSx4VVyTGh1tK7XuYoktfSjUWLlfJuVip7EHP4aSB61tzDCIog0i/jFY63JrttcwN/qIHFPBLOISYTpcIsodfEDcVzHGZdisAsEFSCmSlSfZPlvHKxr6Hdb5UDz7JW3h3hcbEb33HQjzmmJlK8HqQUB5Hc4bxJxc9imEtLSAQoalC2qJgR5xt05ULyJKQ62VqACVpKp6SJ86eMd9nTilKhaNyQkJMR4+O21qGu8BYpNkaL9CRPpFWRlx7aBijie7js9xzhEp7rmo8gErHxKYpKz/i9x5S2xISRslIUffM9fhW08BYgQFqHkFH6D3DpvRTL+D3gYWEaPwgqTM9SBKue/WlA4l5u4ezI0TsDw0t5SUoJEgQCATsL91VvU+ldc4U4RawiNyparqUeZ6eAohleWIaSNKUpJurSIE0QSZEct6Tl1DPxH49OFld1roKVOPMb2WGcM3KYHmqQKb1zzrl32qvlRaaH3lX6zsBttel4V3ZBGOdonvhjDocwqVOgFSiTymASEz6CjP2eqIQ/YaC4QkxuBI3HKkPB5Ef6jsNa0dzWkgmJmD52M10nLnBhmW0au42kyVEbG5JPvN6s5CB77iUU+x1GlPECMMkrdWlKOpN/dE+6rnD/GLWLWsNJJQgDvmACTyAN7C/rXLsTxfgX3Uh1twpB7jikHTJ/9vCnnDqCUSjpI5D4E1HyQURBKqxj2laTWqTOGMwfKf/s6AvVA7OdJTNt6yuV4o46ilicIC4s6j7av9x8K2MGB+Inzq3jHYcWP86v9xqbDoABUqBbnsB41nueeJrJZAkP9K2hBUuANyelLRxC3nD2JWiPZAMiPHbfzNS4/EOYtzs250JO/WOZ+lEMqbXhCQ4yVA/fSPhXcCbeHTrhS25Y9CG+GM0WVdi6mXAJ1DmPEG4NMqSD/AC9KXDuBcexJxBBQm4E87RT42zTE5Ex9eETJx9c/3g91NoAmlThHBlOJxEi2q8jmSfTanw4YdPdWk4UCSBvuefrUlTcRj1WxGX7lZ5qEnR02O3p08q59k7Dep0vgJd1KkKgWncTuPGulFql3NuGm3yZT5+MfzeoYWY3R6gY9ysaB9+4oZLmTSH3tKgloxHIGN4NaxyXmnHw22XG3hyOxO8/Gm1jhptKQlKBpFwCJ91WRhNPKuAMuvr8Ye1F+jf46g3g17ENhLTiEpQE+1NyYEWpyad5+6gCd7dPnRBtywo1vqZmpYZXLVVwo2qSfSpFroe25B8KsBU3pg5EqFOZi1zVPEuaatKoZmNh60DmhDReZBhySokVOtI6X61CwuEgA1p5ZApY6jinM8PATNeO1A25VE47IqBLnM7UJJhhZdGIG1R9oQelDlO3tXpL82NRZjQlQk67a1c3zvKnMRmCNQ/wkDUCBO3zvFPJvzrx2cA9abjcqbERkQGIvETC2sXhXUDVcoMHkQdXlaTUHGGOLjLiUTMQYvInambiB8AADcn3RS2dN+Z/nvp4ydfiK8ZIP5gDHZwh1js0AlRgBIFwRtytTTlmaLZwqQpXeSjeem09aGdmBcAD0AoVmuILh7FBufa/yptJpu5cnAHHcE4yos9x44GzZXYsaiSVKBuZ9pc8/PasoPkUIWykbJWhP+pNZSxVn+8IrwLjonDf4qybnWr/ca9Zjhg4goPsm1jG16tLa7yz/AJlf7jWYVuVVTPdS1jcimHqesiylDSe6kAfPxqtjeKEBZQhsuAbqG3jHWj2IBS0rSLwY84pBynOAwjQtlWocwN/Oag31L2lQ6jc7fI/Vzo+T41p1GpuAOmxHgRRVCKTeHkpZQp11QSVmTyA6CmjLMxbcHcUFU1TfczNXh2sdtkS8EzXsM1I2akAp4WZxczwGBWhh+dTA1tRpoRaswNzSi/hgBSi/xA2UuxIIKgmBJMWBsLXpxxveSUmYIgxY0oZtmOHZSltBSVawkhNyAJ1GBv08zTsWND0LMapPuBctxTrSGkJaVKiJ1QIG5IAnaTTX20JKiCYvA38hQ7D5mlxYSltcc1EQAel6tY7FobQVLMJ5/wAFLzL8gKjgbgbOs5UpGltC0kqSJVAnvCfhRfLsa6siezSOYBKj+gFJuZYxL73+E2tYTvMgFXLfperWRoeEgFLcGFFIlRjaatNiUY/qSI/kmlHjvHlpqEnvKMeQ50yYYkIAkk9TS/xdl3bthI9oXHSsbI1cS/oQozKX6i01w4+pvX2pCiJiTG3hR3hRbqmil4EFB0gndQgXn4T4UMy7idTIDeJaX3ba0iZA60x5dnLD8hpUkC6dj7qACaOsOcqQ68XwRIMwdCQSbCgOWZr/AFHaQkgJMTyM/I2+Io3xG0jsllwwiINAOH8Y3BabbUmBqBO6h1NRcTixBsBYCzLyXDVYZqnUtAkqQNRAG87CetC3c5IU4gJ1L16UpHMQLn415zHMi3OlIK4ClHoPH9K6o1dI10RGLL8SVoSopKSoTB3HhVwAqISkSVEADqTNqr4G6Uk8wD76bOE8EFEukbd1Pn94/L40/AhdgJj6l9lmQvcAYdyFLU5rgSQoRPgIqk59mDBuHXR+U/pT6BW61v2+P6mYM+Qe5zXE/ZWCDpxB9UfQg0BxH2W4lqS2Gl/2qIUfPWP1rs9YaE6ZKocQhqcg9zgzXDOLadbKmHAA4iTpkQFpv3ZrK7xFZSxpAOjDOqY9gTn+MusgfiPzq5g8Hpua23gwlSlKN9R+dQu40aorLI5sy6DYoS26obUIx2XpcSUq52kfOiLdwSYqBvvLgbDf0oTzG4nZDYgBLSA+ht5cpQgEaz7RkiT1tTPl+BZQrtU2tuDYjfao8wyVt3SVpBiljOsStbimkCUNQCj8UiuA2dy4P+zSqSOOfqdHwmMQr2VJPkQathyK5nkJUH9SUltEXG0+lOH9dzmn48oIuZup0fjegbhwvivC3xQJzGzXtOMEb0XkiP29Qw4+IpRzktod1qEJ0qAMH2lKRvHgDvVvMMSrSrQQFR3ZuAfEc6XsS3iHBpdcEGxCEgA9bm9WML18iZIx11CmRvpUFKSQUlSiI8Tzr3neotkNjvmw8JNyZ5Deq2HwyEEKSACOn69alxOPSkSo7dah3t7WHtgzKmVNApUEwNlDc3vM85qVDZ7bWggA2UN9Q5etLnEWfpUAluSSoSfuwDO/PltVzLQpJ1rWVKMbWSPIUWRmClyav1GIATUbW8YRVDMs7S2ttsi7kiegjf3wKhTiQYoBxFhu3UnSrStNwazT3zL2nxoXp+o1PhBFwCIpSyZvRmCg37ABJ8JG3voe2xi12U+Qnw3PuFM2RYNDCYG5uSdyetdwJoisGNhuuxVSvxqFOOMpKtKCYJ5aotNWcky1tvtFJX2jghKibkWmKI4zAodRDgB/m9S5fl7bKNLaQkG58ffUSq2qAwDGOKipkGEBXiFFNw4QLcoB/Wh7eHbLrhfXp790bao9nxNqeF4VKJ0iCTJ8ZA391DXMI2Fa1JBUOcX8K4moS60MST7EL5dhAu0EDfkIHKm/h1jQyE8wTPqaVMld8aZmFkRFWdNlCGzMPVKW4hkVuoWXgfPpUs1sqwYWJnEV3N1lZWVMiZWVo1uunTleZ58EqWJ2UofGoMrlxQWo25V6xuSMKeXKCe+fvr/FP4qNM5Y0E2T/AKlfWsE4yTc2VcBeBIcZiwBCd6ny9QSK8DLm/wAJ/Mr61bODRAsfzK+tSuO+YLOAKm38eIIpIzbDLDxdaXBO/Tb47U3O4FB5H8yvrVZeWNfhP5lfWpZCZZ02fxG1HcFM4lQ06t+ZAiiJxlhUzmVtHTKf9SvrW15W1+E/mV9ajxReTLuN1BjmYmSK2Mfzq1/4lon2T+ZX1qQ5U1p9k/mV9akIfuAcg+pWczSokYqN9x9b1YTlLUjun8y/rUy8rav3Ty+8r61IQ3B3CDXswoLjdKyVKuYteQPTamReUMkeyfzL+tQqyVmPZP51/wDKjUMpsGTuET8NhQlRUpWoxFxYCBYDlVpL2hIAJiefy8hTEvJGJ9g/nX/yrP8AwbH4D+df/Kjfc3Zho4B6gH+v0itDGTv5mjf/AIFj8B/Ov/lWlZCx+A/nX/yqucMb5R9QbhXgI8avtYmricnZt3T+df1qw3lLX4T+Zf1oTiM45uJVTi71ZYxs1Ocpav3T+ZX1qVrK2gPZP5lfWpCGJbIJSdxF70Ode1m1h86OvZY3pPdP5lfWtYfKWo9n/Ur61PigeWVsqe0m/OmjDYsGBQsZa3bu/wCpX1ojhMIgcvifrUeMjqQ7huTCTSzNqttYg86qYdNT6afiZ06MpuAZcbdB2Ne5oU82JH6EiiDB7orRxZN0Qy1JTWVomsp0Cf/Z"/>
          <p:cNvSpPr>
            <a:spLocks noChangeAspect="1" noChangeArrowheads="1"/>
          </p:cNvSpPr>
          <p:nvPr/>
        </p:nvSpPr>
        <p:spPr bwMode="auto">
          <a:xfrm>
            <a:off x="155575" y="-1195388"/>
            <a:ext cx="3048000" cy="249555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20</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7" name="16 CuadroTexto"/>
          <p:cNvSpPr txBox="1"/>
          <p:nvPr/>
        </p:nvSpPr>
        <p:spPr>
          <a:xfrm>
            <a:off x="908720" y="200472"/>
            <a:ext cx="4104456" cy="461665"/>
          </a:xfrm>
          <a:prstGeom prst="rect">
            <a:avLst/>
          </a:prstGeom>
          <a:noFill/>
        </p:spPr>
        <p:txBody>
          <a:bodyPr wrap="square" rtlCol="0">
            <a:spAutoFit/>
          </a:bodyPr>
          <a:lstStyle/>
          <a:p>
            <a:r>
              <a:rPr lang="es-ES" sz="2400" dirty="0" smtClean="0">
                <a:latin typeface="Forte" pitchFamily="66" charset="0"/>
              </a:rPr>
              <a:t>Post </a:t>
            </a:r>
            <a:r>
              <a:rPr lang="es-ES" sz="2400" dirty="0" err="1" smtClean="0">
                <a:latin typeface="Forte" pitchFamily="66" charset="0"/>
              </a:rPr>
              <a:t>it</a:t>
            </a:r>
            <a:r>
              <a:rPr lang="es-ES" sz="2400" dirty="0" smtClean="0">
                <a:latin typeface="Forte" pitchFamily="66" charset="0"/>
              </a:rPr>
              <a:t>: te pido perdón</a:t>
            </a:r>
            <a:endParaRPr lang="es-ES" sz="2400" dirty="0">
              <a:latin typeface="Forte" pitchFamily="66" charset="0"/>
            </a:endParaRPr>
          </a:p>
        </p:txBody>
      </p:sp>
      <p:pic>
        <p:nvPicPr>
          <p:cNvPr id="14" name="13 Imagen" descr="C:\Users\Vero\Downloads\FB_IMG_1432404215989.jpg"/>
          <p:cNvPicPr/>
          <p:nvPr/>
        </p:nvPicPr>
        <p:blipFill>
          <a:blip r:embed="rId3" cstate="print">
            <a:clrChange>
              <a:clrFrom>
                <a:srgbClr val="F13494"/>
              </a:clrFrom>
              <a:clrTo>
                <a:srgbClr val="F13494">
                  <a:alpha val="0"/>
                </a:srgbClr>
              </a:clrTo>
            </a:clrChange>
          </a:blip>
          <a:srcRect/>
          <a:stretch>
            <a:fillRect/>
          </a:stretch>
        </p:blipFill>
        <p:spPr bwMode="auto">
          <a:xfrm>
            <a:off x="2060848" y="776536"/>
            <a:ext cx="4572000" cy="2562225"/>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15" name="14 Imagen" descr="C:\Users\Vero\Downloads\FB_IMG_1432404208358.jpg"/>
          <p:cNvPicPr/>
          <p:nvPr/>
        </p:nvPicPr>
        <p:blipFill>
          <a:blip r:embed="rId4" cstate="print"/>
          <a:srcRect/>
          <a:stretch>
            <a:fillRect/>
          </a:stretch>
        </p:blipFill>
        <p:spPr bwMode="auto">
          <a:xfrm>
            <a:off x="2060848" y="3296816"/>
            <a:ext cx="4797152" cy="27782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15 Imagen" descr="C:\Users\Vero\Downloads\FB_IMG_1432404211994.jpg"/>
          <p:cNvPicPr/>
          <p:nvPr/>
        </p:nvPicPr>
        <p:blipFill>
          <a:blip r:embed="rId5" cstate="print"/>
          <a:srcRect/>
          <a:stretch>
            <a:fillRect/>
          </a:stretch>
        </p:blipFill>
        <p:spPr bwMode="auto">
          <a:xfrm>
            <a:off x="2060848" y="6321152"/>
            <a:ext cx="4797152" cy="27062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9" name="18 CuadroTexto"/>
          <p:cNvSpPr txBox="1"/>
          <p:nvPr/>
        </p:nvSpPr>
        <p:spPr>
          <a:xfrm>
            <a:off x="0" y="920552"/>
            <a:ext cx="4725144" cy="8710077"/>
          </a:xfrm>
          <a:prstGeom prst="rect">
            <a:avLst/>
          </a:prstGeom>
          <a:noFill/>
        </p:spPr>
        <p:txBody>
          <a:bodyPr wrap="square" rtlCol="0">
            <a:spAutoFit/>
          </a:bodyPr>
          <a:lstStyle/>
          <a:p>
            <a:r>
              <a:rPr lang="es-ES" sz="1600" b="1" dirty="0" smtClean="0"/>
              <a:t>Desprendimiento de rutina</a:t>
            </a:r>
            <a:endParaRPr lang="es-ES" sz="1600" dirty="0" smtClean="0"/>
          </a:p>
          <a:p>
            <a:r>
              <a:rPr lang="es-ES" sz="1600" dirty="0" smtClean="0"/>
              <a:t> </a:t>
            </a:r>
          </a:p>
          <a:p>
            <a:r>
              <a:rPr lang="es-ES" sz="1600" i="1" dirty="0" smtClean="0"/>
              <a:t>Todo lo que ahora soy fu</a:t>
            </a:r>
            <a:r>
              <a:rPr lang="es-ES" sz="1600" i="1" dirty="0" smtClean="0">
                <a:solidFill>
                  <a:schemeClr val="bg1"/>
                </a:solidFill>
              </a:rPr>
              <a:t>e</a:t>
            </a:r>
            <a:r>
              <a:rPr lang="es-ES" sz="1600" i="1" dirty="0" smtClean="0"/>
              <a:t> </a:t>
            </a:r>
            <a:r>
              <a:rPr lang="es-ES" sz="1600" i="1" dirty="0" smtClean="0">
                <a:solidFill>
                  <a:schemeClr val="bg1"/>
                </a:solidFill>
              </a:rPr>
              <a:t>herencia d</a:t>
            </a:r>
            <a:r>
              <a:rPr lang="es-ES" sz="1600" i="1" dirty="0" smtClean="0"/>
              <a:t>e los sueños.</a:t>
            </a:r>
            <a:br>
              <a:rPr lang="es-ES" sz="1600" i="1" dirty="0" smtClean="0"/>
            </a:br>
            <a:r>
              <a:rPr lang="es-ES" sz="1600" i="1" dirty="0" smtClean="0"/>
              <a:t/>
            </a:r>
            <a:br>
              <a:rPr lang="es-ES" sz="1600" i="1" dirty="0" smtClean="0"/>
            </a:br>
            <a:r>
              <a:rPr lang="es-ES" sz="1600" i="1" dirty="0" smtClean="0"/>
              <a:t>Allí aprendí a sembrar c</a:t>
            </a:r>
            <a:r>
              <a:rPr lang="es-ES" sz="1600" i="1" dirty="0" smtClean="0">
                <a:solidFill>
                  <a:schemeClr val="bg1"/>
                </a:solidFill>
              </a:rPr>
              <a:t>ada palabra </a:t>
            </a:r>
            <a:r>
              <a:rPr lang="es-ES" sz="1600" i="1" dirty="0" smtClean="0"/>
              <a:t>usada,</a:t>
            </a:r>
            <a:br>
              <a:rPr lang="es-ES" sz="1600" i="1" dirty="0" smtClean="0"/>
            </a:br>
            <a:r>
              <a:rPr lang="es-ES" sz="1600" i="1" dirty="0" smtClean="0"/>
              <a:t>a enmascarar los vértig</a:t>
            </a:r>
            <a:r>
              <a:rPr lang="es-ES" sz="1600" i="1" dirty="0" smtClean="0">
                <a:solidFill>
                  <a:schemeClr val="bg1"/>
                </a:solidFill>
              </a:rPr>
              <a:t>os</a:t>
            </a:r>
            <a:r>
              <a:rPr lang="es-ES" sz="1600" i="1" dirty="0" smtClean="0"/>
              <a:t> </a:t>
            </a:r>
            <a:r>
              <a:rPr lang="es-ES" sz="1600" i="1" dirty="0" smtClean="0">
                <a:solidFill>
                  <a:schemeClr val="bg1"/>
                </a:solidFill>
              </a:rPr>
              <a:t>y las caricias</a:t>
            </a:r>
            <a:r>
              <a:rPr lang="es-ES" sz="1600" i="1" dirty="0" smtClean="0"/>
              <a:t/>
            </a:r>
            <a:br>
              <a:rPr lang="es-ES" sz="1600" i="1" dirty="0" smtClean="0"/>
            </a:br>
            <a:r>
              <a:rPr lang="es-ES" sz="1600" i="1" dirty="0" smtClean="0"/>
              <a:t>que olvidé en mis labio</a:t>
            </a:r>
            <a:r>
              <a:rPr lang="es-ES" sz="1600" i="1" dirty="0" smtClean="0">
                <a:solidFill>
                  <a:schemeClr val="bg1"/>
                </a:solidFill>
              </a:rPr>
              <a:t>s</a:t>
            </a:r>
            <a:r>
              <a:rPr lang="es-ES" sz="1600" i="1" dirty="0" smtClean="0"/>
              <a:t/>
            </a:r>
            <a:br>
              <a:rPr lang="es-ES" sz="1600" i="1" dirty="0" smtClean="0"/>
            </a:br>
            <a:r>
              <a:rPr lang="es-ES" sz="1600" i="1" dirty="0" smtClean="0"/>
              <a:t>y a soportar la noche s</a:t>
            </a:r>
            <a:r>
              <a:rPr lang="es-ES" sz="1600" i="1" dirty="0" smtClean="0">
                <a:solidFill>
                  <a:schemeClr val="bg1"/>
                </a:solidFill>
              </a:rPr>
              <a:t>in</a:t>
            </a:r>
            <a:r>
              <a:rPr lang="es-ES" sz="1600" i="1" dirty="0" smtClean="0"/>
              <a:t> </a:t>
            </a:r>
            <a:r>
              <a:rPr lang="es-ES" sz="1600" i="1" dirty="0" smtClean="0">
                <a:solidFill>
                  <a:schemeClr val="bg1"/>
                </a:solidFill>
              </a:rPr>
              <a:t>tus manos frías</a:t>
            </a:r>
            <a:r>
              <a:rPr lang="es-ES" sz="1600" i="1" dirty="0" smtClean="0"/>
              <a:t>.</a:t>
            </a:r>
            <a:br>
              <a:rPr lang="es-ES" sz="1600" i="1" dirty="0" smtClean="0"/>
            </a:br>
            <a:r>
              <a:rPr lang="es-ES" sz="1600" i="1" dirty="0" smtClean="0"/>
              <a:t/>
            </a:r>
            <a:br>
              <a:rPr lang="es-ES" sz="1600" i="1" dirty="0" smtClean="0"/>
            </a:br>
            <a:r>
              <a:rPr lang="es-ES" sz="1600" i="1" dirty="0" smtClean="0"/>
              <a:t>Y así me fui exiliando en </a:t>
            </a:r>
            <a:r>
              <a:rPr lang="es-ES" sz="1600" i="1" dirty="0" smtClean="0">
                <a:solidFill>
                  <a:schemeClr val="bg1"/>
                </a:solidFill>
              </a:rPr>
              <a:t>unos brazos transparentes</a:t>
            </a:r>
            <a:r>
              <a:rPr lang="es-ES" sz="1600" i="1" dirty="0" smtClean="0"/>
              <a:t>,</a:t>
            </a:r>
            <a:br>
              <a:rPr lang="es-ES" sz="1600" i="1" dirty="0" smtClean="0"/>
            </a:br>
            <a:r>
              <a:rPr lang="es-ES" sz="1600" i="1" dirty="0" smtClean="0"/>
              <a:t>soñé mil y una lágrima</a:t>
            </a:r>
            <a:r>
              <a:rPr lang="es-ES" sz="1600" i="1" dirty="0" smtClean="0">
                <a:solidFill>
                  <a:schemeClr val="bg1"/>
                </a:solidFill>
              </a:rPr>
              <a:t>s</a:t>
            </a:r>
            <a:r>
              <a:rPr lang="es-ES" sz="1600" i="1" dirty="0" smtClean="0"/>
              <a:t> </a:t>
            </a:r>
            <a:r>
              <a:rPr lang="es-ES" sz="1600" i="1" dirty="0" smtClean="0">
                <a:solidFill>
                  <a:schemeClr val="bg1"/>
                </a:solidFill>
              </a:rPr>
              <a:t>donde nadaban</a:t>
            </a:r>
            <a:r>
              <a:rPr lang="es-ES" sz="1600" i="1" dirty="0" smtClean="0"/>
              <a:t/>
            </a:r>
            <a:br>
              <a:rPr lang="es-ES" sz="1600" i="1" dirty="0" smtClean="0"/>
            </a:br>
            <a:r>
              <a:rPr lang="es-ES" sz="1600" i="1" dirty="0" smtClean="0"/>
              <a:t>peces, fui un cadáver.</a:t>
            </a:r>
            <a:br>
              <a:rPr lang="es-ES" sz="1600" i="1" dirty="0" smtClean="0"/>
            </a:br>
            <a:r>
              <a:rPr lang="es-ES" sz="1600" i="1" dirty="0" smtClean="0"/>
              <a:t/>
            </a:r>
            <a:br>
              <a:rPr lang="es-ES" sz="1600" i="1" dirty="0" smtClean="0"/>
            </a:br>
            <a:r>
              <a:rPr lang="es-ES" sz="1600" i="1" dirty="0" smtClean="0"/>
              <a:t>Pero volviste un día de </a:t>
            </a:r>
            <a:r>
              <a:rPr lang="es-ES" sz="1600" i="1" dirty="0" smtClean="0">
                <a:solidFill>
                  <a:schemeClr val="bg1"/>
                </a:solidFill>
              </a:rPr>
              <a:t>tormenta</a:t>
            </a:r>
            <a:r>
              <a:rPr lang="es-ES" sz="1600" i="1" dirty="0" smtClean="0"/>
              <a:t/>
            </a:r>
            <a:br>
              <a:rPr lang="es-ES" sz="1600" i="1" dirty="0" smtClean="0"/>
            </a:br>
            <a:r>
              <a:rPr lang="es-ES" sz="1600" i="1" dirty="0" smtClean="0"/>
              <a:t>con la pupila acostum</a:t>
            </a:r>
            <a:r>
              <a:rPr lang="es-ES" sz="1600" i="1" dirty="0" smtClean="0">
                <a:solidFill>
                  <a:schemeClr val="bg1"/>
                </a:solidFill>
              </a:rPr>
              <a:t>brada</a:t>
            </a:r>
            <a:r>
              <a:rPr lang="es-ES" sz="1600" i="1" dirty="0" smtClean="0"/>
              <a:t/>
            </a:r>
            <a:br>
              <a:rPr lang="es-ES" sz="1600" i="1" dirty="0" smtClean="0"/>
            </a:br>
            <a:r>
              <a:rPr lang="es-ES" sz="1600" i="1" dirty="0" smtClean="0"/>
              <a:t>a las bombillas tenues </a:t>
            </a:r>
            <a:r>
              <a:rPr lang="es-ES" sz="1600" i="1" dirty="0" smtClean="0">
                <a:solidFill>
                  <a:schemeClr val="bg1"/>
                </a:solidFill>
              </a:rPr>
              <a:t>de los bares</a:t>
            </a:r>
            <a:r>
              <a:rPr lang="es-ES" sz="1600" i="1" dirty="0" smtClean="0"/>
              <a:t/>
            </a:r>
            <a:br>
              <a:rPr lang="es-ES" sz="1600" i="1" dirty="0" smtClean="0"/>
            </a:br>
            <a:r>
              <a:rPr lang="es-ES" sz="1600" i="1" dirty="0" smtClean="0"/>
              <a:t>y solo me bastaron cua</a:t>
            </a:r>
            <a:r>
              <a:rPr lang="es-ES" sz="1600" i="1" dirty="0" smtClean="0">
                <a:solidFill>
                  <a:schemeClr val="bg1"/>
                </a:solidFill>
              </a:rPr>
              <a:t>tro</a:t>
            </a:r>
            <a:r>
              <a:rPr lang="es-ES" sz="1600" i="1" dirty="0" smtClean="0"/>
              <a:t> </a:t>
            </a:r>
            <a:r>
              <a:rPr lang="es-ES" sz="1600" i="1" dirty="0" smtClean="0">
                <a:solidFill>
                  <a:schemeClr val="bg1"/>
                </a:solidFill>
              </a:rPr>
              <a:t>besos</a:t>
            </a:r>
            <a:r>
              <a:rPr lang="es-ES" sz="1600" i="1" dirty="0" smtClean="0"/>
              <a:t/>
            </a:r>
            <a:br>
              <a:rPr lang="es-ES" sz="1600" i="1" dirty="0" smtClean="0"/>
            </a:br>
            <a:r>
              <a:rPr lang="es-ES" sz="1600" i="1" dirty="0" smtClean="0"/>
              <a:t>para saber que aún</a:t>
            </a:r>
            <a:br>
              <a:rPr lang="es-ES" sz="1600" i="1" dirty="0" smtClean="0"/>
            </a:br>
            <a:r>
              <a:rPr lang="es-ES" sz="1600" i="1" dirty="0" smtClean="0"/>
              <a:t>estabas viva en mi mem</a:t>
            </a:r>
            <a:r>
              <a:rPr lang="es-ES" sz="1600" i="1" dirty="0" smtClean="0">
                <a:solidFill>
                  <a:schemeClr val="bg1"/>
                </a:solidFill>
              </a:rPr>
              <a:t>oria.</a:t>
            </a:r>
            <a:r>
              <a:rPr lang="es-ES" sz="1600" i="1" dirty="0" smtClean="0"/>
              <a:t/>
            </a:r>
            <a:br>
              <a:rPr lang="es-ES" sz="1600" i="1" dirty="0" smtClean="0"/>
            </a:br>
            <a:r>
              <a:rPr lang="es-ES" sz="1600" i="1" dirty="0" smtClean="0"/>
              <a:t/>
            </a:r>
            <a:br>
              <a:rPr lang="es-ES" sz="1600" i="1" dirty="0" smtClean="0"/>
            </a:br>
            <a:r>
              <a:rPr lang="es-ES" sz="1600" i="1" dirty="0" smtClean="0"/>
              <a:t>Después fuimos gastan</a:t>
            </a:r>
            <a:r>
              <a:rPr lang="es-ES" sz="1600" i="1" dirty="0" smtClean="0">
                <a:solidFill>
                  <a:schemeClr val="bg1"/>
                </a:solidFill>
              </a:rPr>
              <a:t>do</a:t>
            </a:r>
            <a:r>
              <a:rPr lang="es-ES" sz="1600" i="1" dirty="0" smtClean="0"/>
              <a:t> </a:t>
            </a:r>
            <a:r>
              <a:rPr lang="es-ES" sz="1600" i="1" dirty="0" smtClean="0">
                <a:solidFill>
                  <a:schemeClr val="bg1"/>
                </a:solidFill>
              </a:rPr>
              <a:t>los minutos,</a:t>
            </a:r>
            <a:r>
              <a:rPr lang="es-ES" sz="1600" i="1" dirty="0" smtClean="0"/>
              <a:t/>
            </a:r>
            <a:br>
              <a:rPr lang="es-ES" sz="1600" i="1" dirty="0" smtClean="0"/>
            </a:br>
            <a:r>
              <a:rPr lang="es-ES" sz="1600" i="1" dirty="0" smtClean="0"/>
              <a:t>esclareciendo escamas en la piel</a:t>
            </a:r>
            <a:br>
              <a:rPr lang="es-ES" sz="1600" i="1" dirty="0" smtClean="0"/>
            </a:br>
            <a:r>
              <a:rPr lang="es-ES" sz="1600" i="1" dirty="0" smtClean="0"/>
              <a:t>que nunca fueron nues</a:t>
            </a:r>
            <a:r>
              <a:rPr lang="es-ES" sz="1600" i="1" dirty="0" smtClean="0">
                <a:solidFill>
                  <a:schemeClr val="bg1"/>
                </a:solidFill>
              </a:rPr>
              <a:t>tras</a:t>
            </a:r>
            <a:r>
              <a:rPr lang="es-ES" sz="1600" i="1" dirty="0" smtClean="0"/>
              <a:t>,</a:t>
            </a:r>
            <a:br>
              <a:rPr lang="es-ES" sz="1600" i="1" dirty="0" smtClean="0"/>
            </a:br>
            <a:r>
              <a:rPr lang="es-ES" sz="1600" i="1" dirty="0" smtClean="0"/>
              <a:t>haciéndonos preguntas </a:t>
            </a:r>
            <a:r>
              <a:rPr lang="es-ES" sz="1600" i="1" dirty="0" smtClean="0">
                <a:solidFill>
                  <a:schemeClr val="bg1"/>
                </a:solidFill>
              </a:rPr>
              <a:t>sin pensar</a:t>
            </a:r>
            <a:r>
              <a:rPr lang="es-ES" sz="1600" i="1" dirty="0" smtClean="0"/>
              <a:t/>
            </a:r>
            <a:br>
              <a:rPr lang="es-ES" sz="1600" i="1" dirty="0" smtClean="0"/>
            </a:br>
            <a:r>
              <a:rPr lang="es-ES" sz="1600" i="1" dirty="0" smtClean="0"/>
              <a:t>apenas en las letras,</a:t>
            </a:r>
            <a:br>
              <a:rPr lang="es-ES" sz="1600" i="1" dirty="0" smtClean="0"/>
            </a:br>
            <a:r>
              <a:rPr lang="es-ES" sz="1600" i="1" dirty="0" smtClean="0"/>
              <a:t>reconociéndonos el pulso</a:t>
            </a:r>
            <a:br>
              <a:rPr lang="es-ES" sz="1600" i="1" dirty="0" smtClean="0"/>
            </a:br>
            <a:r>
              <a:rPr lang="es-ES" sz="1600" i="1" dirty="0" smtClean="0"/>
              <a:t>en los abrazos rojos.</a:t>
            </a:r>
            <a:br>
              <a:rPr lang="es-ES" sz="1600" i="1" dirty="0" smtClean="0"/>
            </a:br>
            <a:r>
              <a:rPr lang="es-ES" sz="1600" i="1" dirty="0" smtClean="0"/>
              <a:t/>
            </a:r>
            <a:br>
              <a:rPr lang="es-ES" sz="1600" i="1" dirty="0" smtClean="0"/>
            </a:br>
            <a:r>
              <a:rPr lang="fr-FR" sz="1600" i="1" dirty="0" smtClean="0"/>
              <a:t>Y </a:t>
            </a:r>
            <a:r>
              <a:rPr lang="fr-FR" sz="1600" i="1" dirty="0" err="1" smtClean="0"/>
              <a:t>entonces</a:t>
            </a:r>
            <a:r>
              <a:rPr lang="fr-FR" sz="1600" i="1" dirty="0" smtClean="0"/>
              <a:t> </a:t>
            </a:r>
            <a:r>
              <a:rPr lang="fr-FR" sz="1600" i="1" dirty="0" err="1" smtClean="0"/>
              <a:t>decidí</a:t>
            </a:r>
            <a:r>
              <a:rPr lang="fr-FR" sz="1600" i="1" dirty="0" smtClean="0"/>
              <a:t> </a:t>
            </a:r>
            <a:r>
              <a:rPr lang="fr-FR" sz="1600" i="1" dirty="0" err="1" smtClean="0"/>
              <a:t>formar</a:t>
            </a:r>
            <a:r>
              <a:rPr lang="fr-FR" sz="1600" i="1" dirty="0" smtClean="0"/>
              <a:t> </a:t>
            </a:r>
            <a:r>
              <a:rPr lang="fr-FR" sz="1600" i="1" dirty="0" err="1" smtClean="0"/>
              <a:t>todos</a:t>
            </a:r>
            <a:r>
              <a:rPr lang="fr-FR" sz="1600" i="1" dirty="0" smtClean="0"/>
              <a:t/>
            </a:r>
            <a:br>
              <a:rPr lang="fr-FR" sz="1600" i="1" dirty="0" smtClean="0"/>
            </a:br>
            <a:r>
              <a:rPr lang="fr-FR" sz="1600" i="1" dirty="0" smtClean="0"/>
              <a:t>mis </a:t>
            </a:r>
            <a:r>
              <a:rPr lang="fr-FR" sz="1600" i="1" dirty="0" err="1" smtClean="0"/>
              <a:t>besos</a:t>
            </a:r>
            <a:r>
              <a:rPr lang="fr-FR" sz="1600" i="1" dirty="0" smtClean="0"/>
              <a:t> con tu nombre</a:t>
            </a:r>
            <a:br>
              <a:rPr lang="fr-FR" sz="1600" i="1" dirty="0" smtClean="0"/>
            </a:br>
            <a:r>
              <a:rPr lang="fr-FR" sz="1600" i="1" dirty="0" smtClean="0"/>
              <a:t>y </a:t>
            </a:r>
            <a:r>
              <a:rPr lang="fr-FR" sz="1600" i="1" dirty="0" err="1" smtClean="0"/>
              <a:t>abandonar</a:t>
            </a:r>
            <a:r>
              <a:rPr lang="fr-FR" sz="1600" i="1" dirty="0" smtClean="0"/>
              <a:t> mi </a:t>
            </a:r>
            <a:r>
              <a:rPr lang="fr-FR" sz="1600" i="1" dirty="0" err="1" smtClean="0"/>
              <a:t>piel</a:t>
            </a:r>
            <a:r>
              <a:rPr lang="fr-FR" sz="1600" i="1" dirty="0" smtClean="0"/>
              <a:t> entre tus </a:t>
            </a:r>
            <a:r>
              <a:rPr lang="fr-FR" sz="1600" i="1" dirty="0" err="1" smtClean="0"/>
              <a:t>manos</a:t>
            </a:r>
            <a:r>
              <a:rPr lang="fr-FR" sz="1600" i="1" dirty="0" smtClean="0"/>
              <a:t> </a:t>
            </a:r>
            <a:r>
              <a:rPr lang="fr-FR" sz="1600" i="1" dirty="0" err="1" smtClean="0"/>
              <a:t>blan</a:t>
            </a:r>
            <a:r>
              <a:rPr lang="fr-FR" sz="1600" i="1" dirty="0" err="1" smtClean="0">
                <a:solidFill>
                  <a:schemeClr val="bg1"/>
                </a:solidFill>
              </a:rPr>
              <a:t>cas</a:t>
            </a:r>
            <a:r>
              <a:rPr lang="fr-FR" sz="1600" i="1" dirty="0" smtClean="0"/>
              <a:t/>
            </a:r>
            <a:br>
              <a:rPr lang="fr-FR" sz="1600" i="1" dirty="0" smtClean="0"/>
            </a:br>
            <a:r>
              <a:rPr lang="fr-FR" sz="1600" i="1" dirty="0" smtClean="0"/>
              <a:t>y </a:t>
            </a:r>
            <a:r>
              <a:rPr lang="fr-FR" sz="1600" i="1" dirty="0" err="1" smtClean="0"/>
              <a:t>olvidarme</a:t>
            </a:r>
            <a:r>
              <a:rPr lang="fr-FR" sz="1600" i="1" dirty="0" smtClean="0"/>
              <a:t> </a:t>
            </a:r>
            <a:r>
              <a:rPr lang="fr-FR" sz="1600" i="1" dirty="0" err="1" smtClean="0"/>
              <a:t>del</a:t>
            </a:r>
            <a:r>
              <a:rPr lang="fr-FR" sz="1600" i="1" dirty="0" smtClean="0"/>
              <a:t> </a:t>
            </a:r>
            <a:r>
              <a:rPr lang="fr-FR" sz="1600" i="1" dirty="0" err="1" smtClean="0"/>
              <a:t>mar</a:t>
            </a:r>
            <a:r>
              <a:rPr lang="fr-FR" sz="1600" i="1" dirty="0" smtClean="0"/>
              <a:t> y </a:t>
            </a:r>
            <a:r>
              <a:rPr lang="fr-FR" sz="1600" i="1" dirty="0" err="1" smtClean="0">
                <a:solidFill>
                  <a:schemeClr val="bg1"/>
                </a:solidFill>
              </a:rPr>
              <a:t>del</a:t>
            </a:r>
            <a:r>
              <a:rPr lang="fr-FR" sz="1600" i="1" dirty="0" smtClean="0"/>
              <a:t> </a:t>
            </a:r>
            <a:r>
              <a:rPr lang="fr-FR" sz="1600" i="1" dirty="0" err="1" smtClean="0"/>
              <a:t>pasado</a:t>
            </a:r>
            <a:r>
              <a:rPr lang="fr-FR" sz="1600" i="1" dirty="0" smtClean="0"/>
              <a:t>.</a:t>
            </a:r>
            <a:br>
              <a:rPr lang="fr-FR" sz="1600" i="1" dirty="0" smtClean="0"/>
            </a:br>
            <a:r>
              <a:rPr lang="fr-FR" sz="1600" i="1" dirty="0" smtClean="0"/>
              <a:t/>
            </a:r>
            <a:br>
              <a:rPr lang="fr-FR" sz="1600" i="1" dirty="0" smtClean="0"/>
            </a:br>
            <a:r>
              <a:rPr lang="fr-FR" sz="1600" i="1" dirty="0" smtClean="0"/>
              <a:t>No </a:t>
            </a:r>
            <a:r>
              <a:rPr lang="fr-FR" sz="1600" i="1" dirty="0" err="1" smtClean="0"/>
              <a:t>sé</a:t>
            </a:r>
            <a:r>
              <a:rPr lang="fr-FR" sz="1600" i="1" dirty="0" smtClean="0"/>
              <a:t> </a:t>
            </a:r>
            <a:r>
              <a:rPr lang="fr-FR" sz="1600" i="1" dirty="0" err="1" smtClean="0"/>
              <a:t>qué</a:t>
            </a:r>
            <a:r>
              <a:rPr lang="fr-FR" sz="1600" i="1" dirty="0" smtClean="0"/>
              <a:t> </a:t>
            </a:r>
            <a:r>
              <a:rPr lang="fr-FR" sz="1600" i="1" dirty="0" err="1" smtClean="0"/>
              <a:t>habrá</a:t>
            </a:r>
            <a:r>
              <a:rPr lang="fr-FR" sz="1600" i="1" dirty="0" smtClean="0"/>
              <a:t> de </a:t>
            </a:r>
            <a:r>
              <a:rPr lang="fr-FR" sz="1600" i="1" dirty="0" err="1" smtClean="0"/>
              <a:t>ser</a:t>
            </a:r>
            <a:r>
              <a:rPr lang="fr-FR" sz="1600" i="1" dirty="0" smtClean="0"/>
              <a:t> de </a:t>
            </a:r>
            <a:r>
              <a:rPr lang="fr-FR" sz="1600" i="1" dirty="0" err="1" smtClean="0"/>
              <a:t>mí</a:t>
            </a:r>
            <a:r>
              <a:rPr lang="fr-FR" sz="1600" i="1" dirty="0" smtClean="0"/>
              <a:t/>
            </a:r>
            <a:br>
              <a:rPr lang="fr-FR" sz="1600" i="1" dirty="0" smtClean="0"/>
            </a:br>
            <a:r>
              <a:rPr lang="fr-FR" sz="1600" i="1" dirty="0" err="1" smtClean="0"/>
              <a:t>cuando</a:t>
            </a:r>
            <a:r>
              <a:rPr lang="fr-FR" sz="1600" i="1" dirty="0" smtClean="0"/>
              <a:t> la </a:t>
            </a:r>
            <a:r>
              <a:rPr lang="fr-FR" sz="1600" i="1" dirty="0" err="1" smtClean="0"/>
              <a:t>noche</a:t>
            </a:r>
            <a:r>
              <a:rPr lang="fr-FR" sz="1600" i="1" dirty="0" smtClean="0"/>
              <a:t> </a:t>
            </a:r>
            <a:r>
              <a:rPr lang="fr-FR" sz="1600" i="1" dirty="0" err="1" smtClean="0"/>
              <a:t>caiga</a:t>
            </a:r>
            <a:r>
              <a:rPr lang="fr-FR" sz="1600" i="1" dirty="0" smtClean="0"/>
              <a:t>.</a:t>
            </a:r>
            <a:endParaRPr lang="es-ES" sz="1600" i="1"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54273" name="Picture 1" descr="C:\Documents and Settings\Agustin\Mis documentos\Imagines laborum\Gifs\pergamino.gif"/>
          <p:cNvPicPr>
            <a:picLocks noChangeAspect="1" noChangeArrowheads="1"/>
          </p:cNvPicPr>
          <p:nvPr/>
        </p:nvPicPr>
        <p:blipFill>
          <a:blip r:embed="rId3" cstate="print"/>
          <a:srcRect/>
          <a:stretch>
            <a:fillRect/>
          </a:stretch>
        </p:blipFill>
        <p:spPr bwMode="auto">
          <a:xfrm>
            <a:off x="-171400" y="0"/>
            <a:ext cx="7200800" cy="10513168"/>
          </a:xfrm>
          <a:prstGeom prst="rect">
            <a:avLst/>
          </a:prstGeom>
          <a:noFill/>
        </p:spPr>
      </p:pic>
      <p:sp>
        <p:nvSpPr>
          <p:cNvPr id="4" name="3 Marcador de número de diapositiva"/>
          <p:cNvSpPr>
            <a:spLocks noGrp="1"/>
          </p:cNvSpPr>
          <p:nvPr>
            <p:ph type="sldNum" sz="quarter" idx="12"/>
          </p:nvPr>
        </p:nvSpPr>
        <p:spPr/>
        <p:txBody>
          <a:bodyPr/>
          <a:lstStyle/>
          <a:p>
            <a:fld id="{53FF9DDD-FA5F-4E02-AC28-2693DAB04EF4}" type="slidenum">
              <a:rPr lang="es-ES" smtClean="0"/>
              <a:pPr/>
              <a:t>21</a:t>
            </a:fld>
            <a:endParaRPr lang="es-ES"/>
          </a:p>
        </p:txBody>
      </p:sp>
      <p:sp>
        <p:nvSpPr>
          <p:cNvPr id="6" name="5 CuadroTexto"/>
          <p:cNvSpPr txBox="1"/>
          <p:nvPr/>
        </p:nvSpPr>
        <p:spPr>
          <a:xfrm>
            <a:off x="908720" y="200472"/>
            <a:ext cx="4752528" cy="461665"/>
          </a:xfrm>
          <a:prstGeom prst="rect">
            <a:avLst/>
          </a:prstGeom>
          <a:noFill/>
        </p:spPr>
        <p:txBody>
          <a:bodyPr wrap="square" rtlCol="0">
            <a:spAutoFit/>
          </a:bodyPr>
          <a:lstStyle/>
          <a:p>
            <a:r>
              <a:rPr lang="es-ES" sz="2400" dirty="0" err="1" smtClean="0">
                <a:latin typeface="Forte" pitchFamily="66" charset="0"/>
              </a:rPr>
              <a:t>Coelia</a:t>
            </a:r>
            <a:r>
              <a:rPr lang="es-ES" sz="2400" dirty="0" smtClean="0">
                <a:latin typeface="Forte" pitchFamily="66" charset="0"/>
              </a:rPr>
              <a:t>, la última vestal romana</a:t>
            </a:r>
            <a:endParaRPr lang="es-ES" sz="2400" dirty="0">
              <a:latin typeface="Forte" pitchFamily="66" charset="0"/>
            </a:endParaRPr>
          </a:p>
        </p:txBody>
      </p:sp>
      <p:sp>
        <p:nvSpPr>
          <p:cNvPr id="8" name="7 Rectángulo"/>
          <p:cNvSpPr/>
          <p:nvPr/>
        </p:nvSpPr>
        <p:spPr>
          <a:xfrm>
            <a:off x="764704" y="1064568"/>
            <a:ext cx="5400600" cy="8402300"/>
          </a:xfrm>
          <a:prstGeom prst="rect">
            <a:avLst/>
          </a:prstGeom>
        </p:spPr>
        <p:txBody>
          <a:bodyPr wrap="square">
            <a:spAutoFit/>
          </a:bodyPr>
          <a:lstStyle/>
          <a:p>
            <a:pPr algn="just"/>
            <a:r>
              <a:rPr lang="es-ES" dirty="0" smtClean="0"/>
              <a:t>	</a:t>
            </a:r>
            <a:r>
              <a:rPr lang="es-ES" b="1" dirty="0" smtClean="0">
                <a:latin typeface="Papyrus" pitchFamily="66" charset="0"/>
              </a:rPr>
              <a:t>Esta es la historia de una muchacha que se </a:t>
            </a:r>
            <a:r>
              <a:rPr lang="es-ES" dirty="0" smtClean="0">
                <a:solidFill>
                  <a:srgbClr val="C00000"/>
                </a:solidFill>
                <a:latin typeface="Papyrus" pitchFamily="66" charset="0"/>
              </a:rPr>
              <a:t>llamaba </a:t>
            </a:r>
            <a:r>
              <a:rPr lang="es-ES" dirty="0" err="1" smtClean="0">
                <a:solidFill>
                  <a:srgbClr val="C00000"/>
                </a:solidFill>
                <a:latin typeface="Papyrus" pitchFamily="66" charset="0"/>
              </a:rPr>
              <a:t>Coelia</a:t>
            </a:r>
            <a:r>
              <a:rPr lang="es-ES" dirty="0" smtClean="0">
                <a:solidFill>
                  <a:srgbClr val="C00000"/>
                </a:solidFill>
                <a:latin typeface="Papyrus" pitchFamily="66" charset="0"/>
              </a:rPr>
              <a:t> y que vivía en la ciudad de Roma, en el siglo IV después de Cristo. </a:t>
            </a:r>
            <a:r>
              <a:rPr lang="es-ES" dirty="0" err="1" smtClean="0">
                <a:solidFill>
                  <a:srgbClr val="C00000"/>
                </a:solidFill>
                <a:latin typeface="Papyrus" pitchFamily="66" charset="0"/>
              </a:rPr>
              <a:t>Coelia</a:t>
            </a:r>
            <a:r>
              <a:rPr lang="es-ES" dirty="0" smtClean="0">
                <a:solidFill>
                  <a:srgbClr val="C00000"/>
                </a:solidFill>
                <a:latin typeface="Papyrus" pitchFamily="66" charset="0"/>
              </a:rPr>
              <a:t> pertenecía a una estirpe de romanos de mucho honor: su padre era magistrado del senado, al igual que lo había sido el padre de su esposa. Claudio y Lucrecia, padres de la criatura, se habían casado por el rito de la </a:t>
            </a:r>
            <a:r>
              <a:rPr lang="es-ES" i="1" dirty="0" err="1" smtClean="0">
                <a:solidFill>
                  <a:srgbClr val="C00000"/>
                </a:solidFill>
                <a:latin typeface="Papyrus" pitchFamily="66" charset="0"/>
              </a:rPr>
              <a:t>confarreatio</a:t>
            </a:r>
            <a:r>
              <a:rPr lang="es-ES" i="1" dirty="0" smtClean="0">
                <a:solidFill>
                  <a:srgbClr val="C00000"/>
                </a:solidFill>
                <a:latin typeface="Papyrus" pitchFamily="66" charset="0"/>
              </a:rPr>
              <a:t>, </a:t>
            </a:r>
            <a:r>
              <a:rPr lang="es-ES" dirty="0" smtClean="0">
                <a:solidFill>
                  <a:srgbClr val="C00000"/>
                </a:solidFill>
                <a:latin typeface="Papyrus" pitchFamily="66" charset="0"/>
              </a:rPr>
              <a:t>que era el rito nupcial más antiguo y sagrado de Roma, y pronto tuvieron descendencia, ya que la diosa Vesta, diosa de la fecundidad y el fuego sagrado, les había bendecido con dos niñas preciosas. </a:t>
            </a:r>
          </a:p>
          <a:p>
            <a:pPr algn="just"/>
            <a:endParaRPr lang="es-ES" dirty="0" smtClean="0">
              <a:solidFill>
                <a:srgbClr val="C00000"/>
              </a:solidFill>
              <a:latin typeface="Papyrus" pitchFamily="66" charset="0"/>
            </a:endParaRPr>
          </a:p>
          <a:p>
            <a:pPr algn="just"/>
            <a:r>
              <a:rPr lang="es-ES" dirty="0" smtClean="0">
                <a:solidFill>
                  <a:srgbClr val="C00000"/>
                </a:solidFill>
                <a:latin typeface="Papyrus" pitchFamily="66" charset="0"/>
              </a:rPr>
              <a:t>	</a:t>
            </a:r>
            <a:r>
              <a:rPr lang="es-ES" b="1" dirty="0" smtClean="0">
                <a:latin typeface="Papyrus" pitchFamily="66" charset="0"/>
              </a:rPr>
              <a:t>C</a:t>
            </a:r>
            <a:r>
              <a:rPr lang="es-ES" dirty="0" smtClean="0">
                <a:solidFill>
                  <a:srgbClr val="C00000"/>
                </a:solidFill>
                <a:latin typeface="Papyrus" pitchFamily="66" charset="0"/>
              </a:rPr>
              <a:t>uando </a:t>
            </a:r>
            <a:r>
              <a:rPr lang="es-ES" dirty="0" err="1" smtClean="0">
                <a:solidFill>
                  <a:srgbClr val="C00000"/>
                </a:solidFill>
                <a:latin typeface="Papyrus" pitchFamily="66" charset="0"/>
              </a:rPr>
              <a:t>Coelia</a:t>
            </a:r>
            <a:r>
              <a:rPr lang="es-ES" dirty="0" smtClean="0">
                <a:solidFill>
                  <a:srgbClr val="C00000"/>
                </a:solidFill>
                <a:latin typeface="Papyrus" pitchFamily="66" charset="0"/>
              </a:rPr>
              <a:t> cumplió 6 años y su hermana 11, estando ellas un día jugando a las muñecas, sus padres las llamaron y las dieron la noticia: Claudio había decidido, sin el apoyo de su mujer, entregar al </a:t>
            </a:r>
            <a:r>
              <a:rPr lang="es-ES" i="1" dirty="0" err="1" smtClean="0">
                <a:solidFill>
                  <a:srgbClr val="C00000"/>
                </a:solidFill>
                <a:latin typeface="Papyrus" pitchFamily="66" charset="0"/>
              </a:rPr>
              <a:t>pontifex</a:t>
            </a:r>
            <a:r>
              <a:rPr lang="es-ES" i="1" dirty="0" smtClean="0">
                <a:solidFill>
                  <a:srgbClr val="C00000"/>
                </a:solidFill>
                <a:latin typeface="Papyrus" pitchFamily="66" charset="0"/>
              </a:rPr>
              <a:t> </a:t>
            </a:r>
            <a:r>
              <a:rPr lang="es-ES" i="1" dirty="0" err="1" smtClean="0">
                <a:solidFill>
                  <a:srgbClr val="C00000"/>
                </a:solidFill>
                <a:latin typeface="Papyrus" pitchFamily="66" charset="0"/>
              </a:rPr>
              <a:t>maximus</a:t>
            </a:r>
            <a:r>
              <a:rPr lang="es-ES" i="1" dirty="0" smtClean="0">
                <a:solidFill>
                  <a:srgbClr val="C00000"/>
                </a:solidFill>
                <a:latin typeface="Papyrus" pitchFamily="66" charset="0"/>
              </a:rPr>
              <a:t> </a:t>
            </a:r>
            <a:r>
              <a:rPr lang="es-ES" dirty="0" smtClean="0">
                <a:solidFill>
                  <a:srgbClr val="C00000"/>
                </a:solidFill>
                <a:latin typeface="Papyrus" pitchFamily="66" charset="0"/>
              </a:rPr>
              <a:t>a su hija </a:t>
            </a:r>
            <a:r>
              <a:rPr lang="es-ES" dirty="0" err="1" smtClean="0">
                <a:solidFill>
                  <a:srgbClr val="C00000"/>
                </a:solidFill>
                <a:latin typeface="Papyrus" pitchFamily="66" charset="0"/>
              </a:rPr>
              <a:t>Coelia</a:t>
            </a:r>
            <a:r>
              <a:rPr lang="es-ES" dirty="0" smtClean="0">
                <a:solidFill>
                  <a:srgbClr val="C00000"/>
                </a:solidFill>
                <a:latin typeface="Papyrus" pitchFamily="66" charset="0"/>
              </a:rPr>
              <a:t>, para que fuera sacerdotisa de Vesta. En el momento de la noticia, </a:t>
            </a:r>
            <a:r>
              <a:rPr lang="es-ES" dirty="0" err="1" smtClean="0">
                <a:solidFill>
                  <a:srgbClr val="C00000"/>
                </a:solidFill>
                <a:latin typeface="Papyrus" pitchFamily="66" charset="0"/>
              </a:rPr>
              <a:t>Coelia</a:t>
            </a:r>
            <a:r>
              <a:rPr lang="es-ES" dirty="0" smtClean="0">
                <a:solidFill>
                  <a:srgbClr val="C00000"/>
                </a:solidFill>
                <a:latin typeface="Papyrus" pitchFamily="66" charset="0"/>
              </a:rPr>
              <a:t> no podía parar de llorar y llorar, y en su cabeza solo se preguntaba por qué su padre la había elegido a ella y no a su hermana, o por qué sus amigas, hijas de las esclavas de la casa, no ocuparían su lugar en el templo, o por qué, incluso, su amiga Tracia, a quien la faltaba un brazo debido a una caída del corcel, no podía acompañarla en su nueva vida. </a:t>
            </a:r>
          </a:p>
          <a:p>
            <a:pPr algn="just"/>
            <a:endParaRPr lang="es-ES" dirty="0" smtClean="0">
              <a:solidFill>
                <a:srgbClr val="C00000"/>
              </a:solidFill>
              <a:latin typeface="Papyrus" pitchFamily="66" charset="0"/>
            </a:endParaRPr>
          </a:p>
          <a:p>
            <a:pPr algn="just"/>
            <a:r>
              <a:rPr lang="es-ES" dirty="0" smtClean="0">
                <a:solidFill>
                  <a:srgbClr val="C00000"/>
                </a:solidFill>
                <a:latin typeface="Papyrus" pitchFamily="66" charset="0"/>
              </a:rPr>
              <a:t>	</a:t>
            </a:r>
            <a:r>
              <a:rPr lang="es-ES" b="1" dirty="0" err="1" smtClean="0">
                <a:latin typeface="Papyrus" pitchFamily="66" charset="0"/>
              </a:rPr>
              <a:t>C</a:t>
            </a:r>
            <a:r>
              <a:rPr lang="es-ES" dirty="0" err="1" smtClean="0">
                <a:solidFill>
                  <a:srgbClr val="C00000"/>
                </a:solidFill>
                <a:latin typeface="Papyrus" pitchFamily="66" charset="0"/>
              </a:rPr>
              <a:t>oelia</a:t>
            </a:r>
            <a:r>
              <a:rPr lang="es-ES" dirty="0" smtClean="0">
                <a:solidFill>
                  <a:srgbClr val="C00000"/>
                </a:solidFill>
                <a:latin typeface="Papyrus" pitchFamily="66" charset="0"/>
              </a:rPr>
              <a:t> tuvo que pasar una selección, pero finalmente el pontífice máximo la tomó, para que cumpliese las funciones </a:t>
            </a:r>
            <a:r>
              <a:rPr lang="es-ES" b="1" dirty="0" smtClean="0">
                <a:latin typeface="Papyrus" pitchFamily="66" charset="0"/>
              </a:rPr>
              <a:t>que debía realizar el sacerdocio de Vesta, puesto que era una muchacha</a:t>
            </a:r>
            <a:endParaRPr lang="es-ES" b="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54273" name="Picture 1" descr="C:\Documents and Settings\Agustin\Mis documentos\Imagines laborum\Gifs\pergamino.gif"/>
          <p:cNvPicPr>
            <a:picLocks noChangeAspect="1" noChangeArrowheads="1"/>
          </p:cNvPicPr>
          <p:nvPr/>
        </p:nvPicPr>
        <p:blipFill>
          <a:blip r:embed="rId3" cstate="print"/>
          <a:srcRect/>
          <a:stretch>
            <a:fillRect/>
          </a:stretch>
        </p:blipFill>
        <p:spPr bwMode="auto">
          <a:xfrm>
            <a:off x="-171400" y="0"/>
            <a:ext cx="7200800" cy="10513168"/>
          </a:xfrm>
          <a:prstGeom prst="rect">
            <a:avLst/>
          </a:prstGeom>
          <a:noFill/>
        </p:spPr>
      </p:pic>
      <p:sp>
        <p:nvSpPr>
          <p:cNvPr id="4" name="3 Marcador de número de diapositiva"/>
          <p:cNvSpPr>
            <a:spLocks noGrp="1"/>
          </p:cNvSpPr>
          <p:nvPr>
            <p:ph type="sldNum" sz="quarter" idx="12"/>
          </p:nvPr>
        </p:nvSpPr>
        <p:spPr/>
        <p:txBody>
          <a:bodyPr/>
          <a:lstStyle/>
          <a:p>
            <a:fld id="{53FF9DDD-FA5F-4E02-AC28-2693DAB04EF4}" type="slidenum">
              <a:rPr lang="es-ES" smtClean="0"/>
              <a:pPr/>
              <a:t>22</a:t>
            </a:fld>
            <a:endParaRPr lang="es-ES"/>
          </a:p>
        </p:txBody>
      </p:sp>
      <p:sp>
        <p:nvSpPr>
          <p:cNvPr id="6" name="5 CuadroTexto"/>
          <p:cNvSpPr txBox="1"/>
          <p:nvPr/>
        </p:nvSpPr>
        <p:spPr>
          <a:xfrm>
            <a:off x="908720" y="200472"/>
            <a:ext cx="4104456" cy="461665"/>
          </a:xfrm>
          <a:prstGeom prst="rect">
            <a:avLst/>
          </a:prstGeom>
          <a:noFill/>
        </p:spPr>
        <p:txBody>
          <a:bodyPr wrap="square" rtlCol="0">
            <a:spAutoFit/>
          </a:bodyPr>
          <a:lstStyle/>
          <a:p>
            <a:r>
              <a:rPr lang="es-ES" sz="2400" dirty="0" err="1" smtClean="0">
                <a:latin typeface="Forte" pitchFamily="66" charset="0"/>
              </a:rPr>
              <a:t>Coelia</a:t>
            </a:r>
            <a:r>
              <a:rPr lang="es-ES" sz="2400" dirty="0" smtClean="0">
                <a:latin typeface="Forte" pitchFamily="66" charset="0"/>
              </a:rPr>
              <a:t>, la última vestal</a:t>
            </a:r>
            <a:endParaRPr lang="es-ES" sz="2400" dirty="0">
              <a:latin typeface="Forte" pitchFamily="66" charset="0"/>
            </a:endParaRPr>
          </a:p>
        </p:txBody>
      </p:sp>
      <p:sp>
        <p:nvSpPr>
          <p:cNvPr id="8" name="7 Rectángulo"/>
          <p:cNvSpPr/>
          <p:nvPr/>
        </p:nvSpPr>
        <p:spPr>
          <a:xfrm>
            <a:off x="764704" y="1064568"/>
            <a:ext cx="5400600" cy="8402300"/>
          </a:xfrm>
          <a:prstGeom prst="rect">
            <a:avLst/>
          </a:prstGeom>
        </p:spPr>
        <p:txBody>
          <a:bodyPr wrap="square">
            <a:spAutoFit/>
          </a:bodyPr>
          <a:lstStyle/>
          <a:p>
            <a:pPr algn="just"/>
            <a:r>
              <a:rPr lang="es-ES" b="1" dirty="0" smtClean="0">
                <a:latin typeface="Papyrus" pitchFamily="66" charset="0"/>
              </a:rPr>
              <a:t>preciosa, sin ningún defecto, y gracias a ello podía </a:t>
            </a:r>
            <a:r>
              <a:rPr lang="es-ES" dirty="0" smtClean="0">
                <a:solidFill>
                  <a:srgbClr val="C00000"/>
                </a:solidFill>
                <a:latin typeface="Papyrus" pitchFamily="66" charset="0"/>
              </a:rPr>
              <a:t>estar en contacto con la divinidad a la que representaría en la tierra, la diosa Vesta. </a:t>
            </a:r>
          </a:p>
          <a:p>
            <a:pPr algn="just"/>
            <a:endParaRPr lang="es-ES" dirty="0" smtClean="0">
              <a:solidFill>
                <a:srgbClr val="C00000"/>
              </a:solidFill>
              <a:latin typeface="Papyrus" pitchFamily="66" charset="0"/>
            </a:endParaRPr>
          </a:p>
          <a:p>
            <a:pPr algn="just"/>
            <a:r>
              <a:rPr lang="es-ES" dirty="0" smtClean="0">
                <a:solidFill>
                  <a:srgbClr val="C00000"/>
                </a:solidFill>
                <a:latin typeface="Papyrus" pitchFamily="66" charset="0"/>
              </a:rPr>
              <a:t>	</a:t>
            </a:r>
            <a:r>
              <a:rPr lang="es-ES" b="1" dirty="0" smtClean="0">
                <a:latin typeface="Papyrus" pitchFamily="66" charset="0"/>
              </a:rPr>
              <a:t>E</a:t>
            </a:r>
            <a:r>
              <a:rPr lang="es-ES" dirty="0" smtClean="0">
                <a:solidFill>
                  <a:srgbClr val="C00000"/>
                </a:solidFill>
                <a:latin typeface="Papyrus" pitchFamily="66" charset="0"/>
              </a:rPr>
              <a:t>lla, en el momento en que fue raptada dejó atrás su infancia y renunció prácticamente a su vida, pues era obligación de las sacerdotisas permanecer en la orden al menos 30 años, pero, por otra parte, ganó un estatus social, pues al salir de la patria potestad, se convirtió en ciudadano de pleno derecho, pudiendo, incluso, hacer testamento, privilegio inalcanzable para cualquier otra mujer. Fue novicia en el sacerdocio durante 10 años, y durante los diez años siguientes, ejerció el papel de sacerdotisa; una vez que hubo cumplido los 20 años en el sacerdocio, </a:t>
            </a:r>
            <a:r>
              <a:rPr lang="es-ES" dirty="0" err="1" smtClean="0">
                <a:solidFill>
                  <a:srgbClr val="C00000"/>
                </a:solidFill>
                <a:latin typeface="Papyrus" pitchFamily="66" charset="0"/>
              </a:rPr>
              <a:t>Coelia</a:t>
            </a:r>
            <a:r>
              <a:rPr lang="es-ES" dirty="0" smtClean="0">
                <a:solidFill>
                  <a:srgbClr val="C00000"/>
                </a:solidFill>
                <a:latin typeface="Papyrus" pitchFamily="66" charset="0"/>
              </a:rPr>
              <a:t>, tuvo que ejercer, obligatoriamente, durante otros diez años de maestra para las novicias. </a:t>
            </a:r>
          </a:p>
          <a:p>
            <a:pPr algn="just"/>
            <a:endParaRPr lang="es-ES" dirty="0" smtClean="0">
              <a:solidFill>
                <a:srgbClr val="C00000"/>
              </a:solidFill>
              <a:latin typeface="Papyrus" pitchFamily="66" charset="0"/>
            </a:endParaRPr>
          </a:p>
          <a:p>
            <a:pPr algn="just"/>
            <a:r>
              <a:rPr lang="es-ES" dirty="0" smtClean="0">
                <a:solidFill>
                  <a:srgbClr val="C00000"/>
                </a:solidFill>
                <a:latin typeface="Papyrus" pitchFamily="66" charset="0"/>
              </a:rPr>
              <a:t>	</a:t>
            </a:r>
            <a:r>
              <a:rPr lang="es-ES" b="1" dirty="0" smtClean="0">
                <a:latin typeface="Papyrus" pitchFamily="66" charset="0"/>
              </a:rPr>
              <a:t>D</a:t>
            </a:r>
            <a:r>
              <a:rPr lang="es-ES" dirty="0" smtClean="0">
                <a:solidFill>
                  <a:srgbClr val="C00000"/>
                </a:solidFill>
                <a:latin typeface="Papyrus" pitchFamily="66" charset="0"/>
              </a:rPr>
              <a:t>urante todo ese tiempo disfrutó de algunos privilegios de ser vestal, como ir en literas, vivir los juegos públicos desde una tribuna especial (muy cerca del palco imperial) solo reservado para ellas o incluso el poder ser enterrada, cuando muriese, dentro de las murallas de la ciudad, derecho exclusivo solo de ciertos sacerdotes.  Pero no todo eran ventajas para las vestales, pues nuestra querida </a:t>
            </a:r>
            <a:r>
              <a:rPr lang="es-ES" dirty="0" err="1" smtClean="0">
                <a:solidFill>
                  <a:srgbClr val="C00000"/>
                </a:solidFill>
                <a:latin typeface="Papyrus" pitchFamily="66" charset="0"/>
              </a:rPr>
              <a:t>Coelia</a:t>
            </a:r>
            <a:r>
              <a:rPr lang="es-ES" dirty="0" smtClean="0">
                <a:solidFill>
                  <a:srgbClr val="C00000"/>
                </a:solidFill>
                <a:latin typeface="Papyrus" pitchFamily="66" charset="0"/>
              </a:rPr>
              <a:t>, junto con sus cinco compañeras, tuvo que cuidar de los objetos sacros de la ciudad, mantener avivado el fuego eterno de la ciudad, tuvo que asumir unas normas muy </a:t>
            </a:r>
            <a:r>
              <a:rPr lang="es-ES" dirty="0" smtClean="0">
                <a:latin typeface="Papyrus" pitchFamily="66" charset="0"/>
              </a:rPr>
              <a:t>estrictas de vestimenta y de peinado, debió acudir</a:t>
            </a:r>
            <a:endParaRPr lang="es-ES" dirty="0">
              <a:solidFill>
                <a:srgbClr val="C00000"/>
              </a:solidFill>
              <a:latin typeface="Papyrus" pitchFamily="66"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54273" name="Picture 1" descr="C:\Documents and Settings\Agustin\Mis documentos\Imagines laborum\Gifs\pergamino.gif"/>
          <p:cNvPicPr>
            <a:picLocks noChangeAspect="1" noChangeArrowheads="1"/>
          </p:cNvPicPr>
          <p:nvPr/>
        </p:nvPicPr>
        <p:blipFill>
          <a:blip r:embed="rId3" cstate="print"/>
          <a:srcRect/>
          <a:stretch>
            <a:fillRect/>
          </a:stretch>
        </p:blipFill>
        <p:spPr bwMode="auto">
          <a:xfrm>
            <a:off x="-171400" y="704528"/>
            <a:ext cx="7200800" cy="9201472"/>
          </a:xfrm>
          <a:prstGeom prst="rect">
            <a:avLst/>
          </a:prstGeom>
          <a:noFill/>
        </p:spPr>
      </p:pic>
      <p:sp>
        <p:nvSpPr>
          <p:cNvPr id="4" name="3 Marcador de número de diapositiva"/>
          <p:cNvSpPr>
            <a:spLocks noGrp="1"/>
          </p:cNvSpPr>
          <p:nvPr>
            <p:ph type="sldNum" sz="quarter" idx="12"/>
          </p:nvPr>
        </p:nvSpPr>
        <p:spPr/>
        <p:txBody>
          <a:bodyPr/>
          <a:lstStyle/>
          <a:p>
            <a:fld id="{53FF9DDD-FA5F-4E02-AC28-2693DAB04EF4}" type="slidenum">
              <a:rPr lang="es-ES" smtClean="0"/>
              <a:pPr/>
              <a:t>23</a:t>
            </a:fld>
            <a:endParaRPr lang="es-ES"/>
          </a:p>
        </p:txBody>
      </p:sp>
      <p:sp>
        <p:nvSpPr>
          <p:cNvPr id="6" name="5 CuadroTexto"/>
          <p:cNvSpPr txBox="1"/>
          <p:nvPr/>
        </p:nvSpPr>
        <p:spPr>
          <a:xfrm>
            <a:off x="908720" y="200472"/>
            <a:ext cx="4104456" cy="461665"/>
          </a:xfrm>
          <a:prstGeom prst="rect">
            <a:avLst/>
          </a:prstGeom>
          <a:noFill/>
        </p:spPr>
        <p:txBody>
          <a:bodyPr wrap="square" rtlCol="0">
            <a:spAutoFit/>
          </a:bodyPr>
          <a:lstStyle/>
          <a:p>
            <a:r>
              <a:rPr lang="es-ES" sz="2400" dirty="0" err="1" smtClean="0">
                <a:latin typeface="Forte" pitchFamily="66" charset="0"/>
              </a:rPr>
              <a:t>Coelia</a:t>
            </a:r>
            <a:r>
              <a:rPr lang="es-ES" sz="2400" dirty="0" smtClean="0">
                <a:latin typeface="Forte" pitchFamily="66" charset="0"/>
              </a:rPr>
              <a:t>, la última vestal</a:t>
            </a:r>
            <a:endParaRPr lang="es-ES" sz="2400" dirty="0">
              <a:latin typeface="Forte" pitchFamily="66" charset="0"/>
            </a:endParaRPr>
          </a:p>
        </p:txBody>
      </p:sp>
      <p:sp>
        <p:nvSpPr>
          <p:cNvPr id="8" name="7 Rectángulo"/>
          <p:cNvSpPr/>
          <p:nvPr/>
        </p:nvSpPr>
        <p:spPr>
          <a:xfrm>
            <a:off x="764704" y="1640632"/>
            <a:ext cx="5400600" cy="7294305"/>
          </a:xfrm>
          <a:prstGeom prst="rect">
            <a:avLst/>
          </a:prstGeom>
        </p:spPr>
        <p:txBody>
          <a:bodyPr wrap="square">
            <a:spAutoFit/>
          </a:bodyPr>
          <a:lstStyle/>
          <a:p>
            <a:pPr algn="just"/>
            <a:r>
              <a:rPr lang="es-ES" b="1" dirty="0" smtClean="0">
                <a:latin typeface="Papyrus" pitchFamily="66" charset="0"/>
              </a:rPr>
              <a:t>asiduamente a una fuente sagrada, llamada fuente </a:t>
            </a:r>
            <a:r>
              <a:rPr lang="es-ES" dirty="0" smtClean="0">
                <a:solidFill>
                  <a:srgbClr val="C00000"/>
                </a:solidFill>
                <a:latin typeface="Papyrus" pitchFamily="66" charset="0"/>
              </a:rPr>
              <a:t>Egeria, para recoger agua con la que limpiar el templo y tuvo que ser casta y virgen durante todo su sacerdocio. </a:t>
            </a:r>
          </a:p>
          <a:p>
            <a:pPr algn="just"/>
            <a:endParaRPr lang="es-ES" dirty="0" smtClean="0">
              <a:solidFill>
                <a:srgbClr val="C00000"/>
              </a:solidFill>
              <a:latin typeface="Papyrus" pitchFamily="66" charset="0"/>
            </a:endParaRPr>
          </a:p>
          <a:p>
            <a:pPr algn="just"/>
            <a:r>
              <a:rPr lang="es-ES" dirty="0" smtClean="0">
                <a:solidFill>
                  <a:srgbClr val="C00000"/>
                </a:solidFill>
                <a:latin typeface="Papyrus" pitchFamily="66" charset="0"/>
              </a:rPr>
              <a:t>	</a:t>
            </a:r>
            <a:r>
              <a:rPr lang="es-ES" b="1" dirty="0" err="1" smtClean="0">
                <a:latin typeface="Papyrus" pitchFamily="66" charset="0"/>
              </a:rPr>
              <a:t>C</a:t>
            </a:r>
            <a:r>
              <a:rPr lang="es-ES" dirty="0" err="1" smtClean="0">
                <a:solidFill>
                  <a:srgbClr val="C00000"/>
                </a:solidFill>
                <a:latin typeface="Papyrus" pitchFamily="66" charset="0"/>
              </a:rPr>
              <a:t>oelia</a:t>
            </a:r>
            <a:r>
              <a:rPr lang="es-ES" dirty="0" smtClean="0">
                <a:solidFill>
                  <a:srgbClr val="C00000"/>
                </a:solidFill>
                <a:latin typeface="Papyrus" pitchFamily="66" charset="0"/>
              </a:rPr>
              <a:t>, pronto se acostumbró a lo que sería su vida y llegó, tras treinta años de sacrificio, a conseguir el cargo de </a:t>
            </a:r>
            <a:r>
              <a:rPr lang="es-ES" i="1" dirty="0" smtClean="0">
                <a:solidFill>
                  <a:srgbClr val="C00000"/>
                </a:solidFill>
                <a:latin typeface="Papyrus" pitchFamily="66" charset="0"/>
              </a:rPr>
              <a:t>Virgo </a:t>
            </a:r>
            <a:r>
              <a:rPr lang="es-ES" i="1" dirty="0" err="1" smtClean="0">
                <a:solidFill>
                  <a:srgbClr val="C00000"/>
                </a:solidFill>
                <a:latin typeface="Papyrus" pitchFamily="66" charset="0"/>
              </a:rPr>
              <a:t>Vestalis</a:t>
            </a:r>
            <a:r>
              <a:rPr lang="es-ES" i="1" dirty="0" smtClean="0">
                <a:solidFill>
                  <a:srgbClr val="C00000"/>
                </a:solidFill>
                <a:latin typeface="Papyrus" pitchFamily="66" charset="0"/>
              </a:rPr>
              <a:t> </a:t>
            </a:r>
            <a:r>
              <a:rPr lang="es-ES" i="1" dirty="0" err="1" smtClean="0">
                <a:solidFill>
                  <a:srgbClr val="C00000"/>
                </a:solidFill>
                <a:latin typeface="Papyrus" pitchFamily="66" charset="0"/>
              </a:rPr>
              <a:t>Maxima</a:t>
            </a:r>
            <a:r>
              <a:rPr lang="es-ES" i="1" dirty="0" smtClean="0">
                <a:solidFill>
                  <a:srgbClr val="C00000"/>
                </a:solidFill>
                <a:latin typeface="Papyrus" pitchFamily="66" charset="0"/>
              </a:rPr>
              <a:t>. </a:t>
            </a:r>
            <a:r>
              <a:rPr lang="es-ES" dirty="0" smtClean="0">
                <a:solidFill>
                  <a:srgbClr val="C00000"/>
                </a:solidFill>
                <a:latin typeface="Papyrus" pitchFamily="66" charset="0"/>
              </a:rPr>
              <a:t>Al principio de su sacerdocio, todavía cuando era novicia, pudo ver como una compañera vestal era enterrada viva en una cámara subterránea cerca de la </a:t>
            </a:r>
            <a:r>
              <a:rPr lang="es-ES" i="1" dirty="0" smtClean="0">
                <a:solidFill>
                  <a:srgbClr val="C00000"/>
                </a:solidFill>
                <a:latin typeface="Papyrus" pitchFamily="66" charset="0"/>
              </a:rPr>
              <a:t>Porta </a:t>
            </a:r>
            <a:r>
              <a:rPr lang="es-ES" i="1" dirty="0" err="1" smtClean="0">
                <a:solidFill>
                  <a:srgbClr val="C00000"/>
                </a:solidFill>
                <a:latin typeface="Papyrus" pitchFamily="66" charset="0"/>
              </a:rPr>
              <a:t>Collina</a:t>
            </a:r>
            <a:r>
              <a:rPr lang="es-ES" dirty="0" smtClean="0">
                <a:solidFill>
                  <a:srgbClr val="C00000"/>
                </a:solidFill>
                <a:latin typeface="Papyrus" pitchFamily="66" charset="0"/>
              </a:rPr>
              <a:t>, tras perder el juicio por el que se le acusaba de incesto; de la misma manera observó cómo el pontífice máximo mató a latigazos al amante de la vestal acusada. Pero cuando nuestra sacerdotisa, </a:t>
            </a:r>
            <a:r>
              <a:rPr lang="es-ES" dirty="0" err="1" smtClean="0">
                <a:solidFill>
                  <a:srgbClr val="C00000"/>
                </a:solidFill>
                <a:latin typeface="Papyrus" pitchFamily="66" charset="0"/>
              </a:rPr>
              <a:t>Coelia</a:t>
            </a:r>
            <a:r>
              <a:rPr lang="es-ES" dirty="0" smtClean="0">
                <a:solidFill>
                  <a:srgbClr val="C00000"/>
                </a:solidFill>
                <a:latin typeface="Papyrus" pitchFamily="66" charset="0"/>
              </a:rPr>
              <a:t>, ocupó el cargo de Suma Vestal, la religión romana pagana estaba cayendo en el olvido, los romanos se estaban encomendando al cristianismo, olvidando, así, las tradiciones y ritos de la religión romana. Por ello pudo ver como alguna vestal, que había incumplido su voto de castidad, era liberada de los cargos, sin ningún temor a la ira de los dioses. </a:t>
            </a:r>
          </a:p>
          <a:p>
            <a:pPr algn="just"/>
            <a:endParaRPr lang="es-ES" dirty="0" smtClean="0">
              <a:solidFill>
                <a:srgbClr val="C00000"/>
              </a:solidFill>
              <a:latin typeface="Papyrus" pitchFamily="66" charset="0"/>
            </a:endParaRPr>
          </a:p>
          <a:p>
            <a:pPr algn="just"/>
            <a:r>
              <a:rPr lang="es-ES" dirty="0" smtClean="0">
                <a:solidFill>
                  <a:srgbClr val="C00000"/>
                </a:solidFill>
                <a:latin typeface="Papyrus" pitchFamily="66" charset="0"/>
              </a:rPr>
              <a:t>	</a:t>
            </a:r>
            <a:r>
              <a:rPr lang="es-ES" b="1" dirty="0" smtClean="0">
                <a:latin typeface="Papyrus" pitchFamily="66" charset="0"/>
              </a:rPr>
              <a:t>D</a:t>
            </a:r>
            <a:r>
              <a:rPr lang="es-ES" dirty="0" smtClean="0">
                <a:solidFill>
                  <a:srgbClr val="C00000"/>
                </a:solidFill>
                <a:latin typeface="Papyrus" pitchFamily="66" charset="0"/>
              </a:rPr>
              <a:t>ebido a esto, nuestra querida </a:t>
            </a:r>
            <a:r>
              <a:rPr lang="es-ES" dirty="0" err="1" smtClean="0">
                <a:solidFill>
                  <a:srgbClr val="C00000"/>
                </a:solidFill>
                <a:latin typeface="Papyrus" pitchFamily="66" charset="0"/>
              </a:rPr>
              <a:t>Coelia</a:t>
            </a:r>
            <a:r>
              <a:rPr lang="es-ES" dirty="0" smtClean="0">
                <a:solidFill>
                  <a:srgbClr val="C00000"/>
                </a:solidFill>
                <a:latin typeface="Papyrus" pitchFamily="66" charset="0"/>
              </a:rPr>
              <a:t> murió siendo la última </a:t>
            </a:r>
            <a:r>
              <a:rPr lang="es-ES" i="1" dirty="0" smtClean="0">
                <a:solidFill>
                  <a:srgbClr val="C00000"/>
                </a:solidFill>
                <a:latin typeface="Papyrus" pitchFamily="66" charset="0"/>
              </a:rPr>
              <a:t>Virgo </a:t>
            </a:r>
            <a:r>
              <a:rPr lang="es-ES" i="1" dirty="0" err="1" smtClean="0">
                <a:solidFill>
                  <a:srgbClr val="C00000"/>
                </a:solidFill>
                <a:latin typeface="Papyrus" pitchFamily="66" charset="0"/>
              </a:rPr>
              <a:t>Vestalis</a:t>
            </a:r>
            <a:r>
              <a:rPr lang="es-ES" i="1" dirty="0" smtClean="0">
                <a:solidFill>
                  <a:srgbClr val="C00000"/>
                </a:solidFill>
                <a:latin typeface="Papyrus" pitchFamily="66" charset="0"/>
              </a:rPr>
              <a:t> </a:t>
            </a:r>
            <a:r>
              <a:rPr lang="es-ES" i="1" dirty="0" err="1" smtClean="0">
                <a:solidFill>
                  <a:srgbClr val="C00000"/>
                </a:solidFill>
                <a:latin typeface="Papyrus" pitchFamily="66" charset="0"/>
              </a:rPr>
              <a:t>Maxima</a:t>
            </a:r>
            <a:r>
              <a:rPr lang="es-ES" dirty="0" smtClean="0">
                <a:solidFill>
                  <a:srgbClr val="C00000"/>
                </a:solidFill>
                <a:latin typeface="Papyrus" pitchFamily="66" charset="0"/>
              </a:rPr>
              <a:t> conocida.</a:t>
            </a:r>
            <a:endParaRPr lang="es-ES" dirty="0">
              <a:solidFill>
                <a:srgbClr val="C00000"/>
              </a:solidFill>
              <a:latin typeface="Papyrus" pitchFamily="66" charset="0"/>
            </a:endParaRPr>
          </a:p>
        </p:txBody>
      </p:sp>
      <p:sp>
        <p:nvSpPr>
          <p:cNvPr id="7" name="6 CuadroTexto"/>
          <p:cNvSpPr txBox="1"/>
          <p:nvPr/>
        </p:nvSpPr>
        <p:spPr>
          <a:xfrm>
            <a:off x="1700808" y="9129464"/>
            <a:ext cx="4392488" cy="584775"/>
          </a:xfrm>
          <a:prstGeom prst="rect">
            <a:avLst/>
          </a:prstGeom>
          <a:noFill/>
        </p:spPr>
        <p:txBody>
          <a:bodyPr wrap="square" rtlCol="0">
            <a:spAutoFit/>
          </a:bodyPr>
          <a:lstStyle/>
          <a:p>
            <a:r>
              <a:rPr lang="es-ES" sz="1600" dirty="0" smtClean="0"/>
              <a:t>Guillermo </a:t>
            </a:r>
            <a:r>
              <a:rPr lang="es-ES" sz="1600" dirty="0" err="1" smtClean="0"/>
              <a:t>Aguiar</a:t>
            </a:r>
            <a:r>
              <a:rPr lang="es-ES" sz="1600" dirty="0" smtClean="0"/>
              <a:t>, alumno del </a:t>
            </a:r>
            <a:r>
              <a:rPr lang="es-ES" sz="1600" dirty="0" err="1" smtClean="0"/>
              <a:t>Prácticum</a:t>
            </a:r>
            <a:r>
              <a:rPr lang="es-ES" sz="1600" dirty="0" smtClean="0"/>
              <a:t> de Lenguas Clásicas</a:t>
            </a:r>
            <a:endParaRPr lang="es-ES" sz="16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24578" name="AutoShape 2" descr="data:image/jpeg;base64,/9j/4AAQSkZJRgABAQAAAQABAAD/2wCEAAkGBxQTEhQUExQVFhQXGRwXGBgYFxgYGhgaFxcXHBcYHBwYHSggGh4lHRoYITEiJSkrLi4uGB8zODMsNygtLisBCgoKDg0OGxAQGy8kICQsLCwsLCwsLCwsLCwsLCwsLCwsLCwsLCwsLCwsLCwsLCwsLCwsLCwsLCwsLCwsLCwsLP/AABEIAMsA+AMBIgACEQEDEQH/xAAcAAACAgMBAQAAAAAAAAAAAAAFBgMEAAEHAgj/xAA+EAABAwIEAwUFBwIGAgMAAAABAgMRACEEBRIxBkFREyJhcYEykaGx0QdCUpLB4fAUciNiorLS8RWCFiQz/8QAGgEAAgMBAQAAAAAAAAAAAAAAAgMBBAUABv/EACsRAAICAQQCAgEDBAMAAAAAAAECABEDBBIhMRNBIlFhBRQyQnGBwSMkM//aAAwDAQACEQMRAD8A6A0731SVDvG0nr40XZckRJ99CcWz3ifE/O1bwrqgQlVZe6jNM4wy8S+pJTt86u4ZQVzquhMi1V3WSkynf4eddZHMUQGFe4dSetQqxbZX2WtPaROmbx5UIxnECWm1qcgaUzfry9JilTKnEuJGICiFKXebFKwTqE9AQR5DnVtW3LKrIVPM6MlUWNei8BvQJPEzBQnUFBZBJSBJEGCekTUeF4qw7iggdoJgAqRa/I897VHzXqQKMZUqmtiqTaFI2uOlTtvg2piZgeG4Mgr9SesrU1k024M3WVqayamdN1leZrc1FidN1leCawUO4XU6eqya1Fbip59TpqawmsisNRzJmprRrSlUu8WY9SGTpsZ3v+lVsmTaCTG4sRyMFHuHtUb14U8KRm04kIS4F947ie6QY/nKioxCoE71UGe/Utto9v8AUDDD+LjnQ7E5jHOqD2LEkapPMTeqWIxMUp8h+4xMH4l7EZkeR+J+tLebcSONrQhJPeIm52kV7dxXjSXn2P8A/sJk2TB/egBY+5p6PTqXphOhYbMVFSJUbqA3N7ispAynGl19tayYS4kJT07ybnxrVPS5U1WnCtQM7G/NxAuTz/aov6fnF+Xerys94nxPzNeC7B86MmV1BqEmMaEi9S9skm/PahKzqB91VFukc/8AsVHkKzvCDzKf2jYPtsOWkhQKyBKeRFxMbgqiRUOW5SW8I20vmkJVfZXK+/hPhRJGO6+vhV5WJSpChaQPjyovLY+oJxFfzFjh3AuJSf6pSS4gkatpCZ0qV46VKB6iOleuEMal/GLUtAQEkKgExq2SpPIoUm/n61Lxnh1YjCOpZs8pBSIO8xb160C4Twq8LhD2k9okKUeqTySPDw6k00ZeLMUcIJodTrScXqXCSkhNljnPKrLjANcf4fzpeCwTinSVLVqcvKSVLMpibzfY3F6LcOcRYtxpCEpMc3XLqkmfZ6b/AAovIpB3RZwMDxOjpSoeIrZE7GDUWAdJQnUQVRcgQCeZjlVlQBogFrgxBsHmVwtY3vUiX60mo3HKTZHNwquWUrmtk0MfxZSk6YnxoHj8/eQlRW2mEgmULMx1gimrkJELxEmNXaXid6mBpIwGflXe0Lg8xB9d6KJ4kaB0qJQf8ySJMcjz9KHG7g8iS2EiMk1mqgTWdtKsHUfmFB2cUourSp9SVaiUAERHIibK8qsozMDxUEYTHXVXlSqG4bEkJAWQpUbgQD417/q6Q+oriR4jJ3HKEZshKkkK51c1zNDcza1oUnkRHvqpkYkcy1gWmEVnMNiGgdDxKRsk3jwvXjBZ4Vsdovum89JT8qp5jh8Yk6EuDs9pIuB+tA89ZW3hw2FDQAdR5q5xVMd1PRLiTIoDEWT2P9yk7xA5268Qg9yQkzzTb+etXuIM01FtOohCjeLTawNLTTCi0I2UqSfAH9qIYiFiCJphABh5siBxQ64mLxOh1OhRhUhQkn1qk6sLxN72/T96nw+CSi4mfHlVvAZOpxyWm1rWfwpJ+VEtXQiX1CizfruU8DhyMSiNlLQfAELTW66Dkn2fPlSFulLYBCo9pViDFrDbrW6uYUyVyJlZ9ahbuNT+HSCd9zzPWoO6N4jx/wC69vL7xtzPzpT48xiktJAtqUJ9KQ7VzGaXAczqn3GxBG4iCeVQPLBEdL/Oua4V/EgJKS5psQRMXr3huI8SlQSSpRuCCP2pXl/E0z+kP/SwMeMWIhQ5b1T7eDI9k7+H7UtjilxJhaAQbcx50woaO6djQk3K2bSvgA3+5AnMNPpY+QNS/wBelV/f40NzBkgz1sfOhjqVJi5ioBIidoMYc4wDeLaDatgoK8RpoplT/ZiIFKGGxqgedF8NmM+dFvNQPHVx5w+OFrxVtONrn4zVNu9HqP4aJ4POUkxqEjlIolyGKbSHuo4dpUDjtCUY/wAasJxM0e6V/HUsKcpZ4qxCtEJjUru3sL8qNrd6UuZyyHlRJGkEW8d7GxqVIsXJFyjkWLW2Q0sA92xB5J6g3qbMsVLrKefaT6BJn9KH4Jnslkr1Fe2rcEco6W3r3jEnt2D/AHE+75xVgsBk4hAWsMoUkpxJIBIKuh+5IMnaq7jeHQ22XRfSNpmbSYEda3mT3+FpFtZSn8xAPwq4vBpXGoAhO0ifnRfufZnDHK4zVSXgw0tWki0kKSCRKYBvpjxomM1dbkuISoDcpMesK5etVnVobGswAnmeQ/ShOYZqHkpQgK76giYgEE97fwmg3jIf48RgQDiMuG4kZULq0+Cxp/ar6H0qEpII8DNA3cvQ4kApBG0EVrLcnbaWFI1Jj7oUqD5iYIpbeI8jid4/cJYxnVbrv+9IXHTJCUoA9tQG/XlXSQJsRQXiPI1ulgoAhK9Sp5CDB98VVP3LOlzBMg3RFXkzhKGmkFao2SDy59BTFlX2bvqEuqQ14e2r4WHvNdD4bwXZsJBEKMlXW5MD0FFhWhi0alQWmdm1zljt4inlnAGFagrCnVdVm35Rb3zTNh8OlA0oSEjoAAPhU9ZVxcar0JSZ2Y2xmqysrdHAimsd4+Z+dJ32gRpa5d7eYj1mmVeIOs+Z+dAuMcEXmpT7STIrEyciej/TyFzKWhTBtjskEARpHQ8hSrw8UHEvSQZJgcvaN6hZ4pW2x2KkS4BpB8OU+NUsLkb+lDqCQvx3jkb/AK0om6qamLTnGr+RqvqEeKmUl5lCZJJ5Rb+b0xk6UgUByjJ3O07Z9RKxsN4oy+u/hRAc8ylrHAVcYN17lbEJkGdv5ehC+h8qp8c5+cOwdCocUYT+p91K+C42UY7duJA7yQYPj/1T1wMy7hMzzgNtMbHGo2rwVWPKtYPFJdSFoOpJv5irJa60kiuCJYV4mYRjU6UmRE+POjq8sKU60EyL7x60IzAKRiSUXVuPUXFW14jFOd0J0jY0TCbRd6U2AKjfw5mBdb7xkgwf0PqKYGXotSZkqkYVuHFpClGd6P4fMUEGFAxvHLw8aWeJkapLclRxC72MCQZqjh3TubzfyoLjc4bNytOkHrz8Oh8DV/CYtK0goII6j9a4fmJOEqt1LGKKSJ59J/k1td4teh2YLNrGOo5H6VebVbxobNyABU9mOYqfWoxVM4hIUElQk7DmY6Dc1bQQK7mFuEp51hVONlsRciZ/CDJtzqRvCEutn7qUm9tzA+tW4B2r2xcD+RTRmIXaJHBl0eG/zrbZveqraiTb3irC3IF6XJP1LoVeieHVMUEwyo33olh3oowZWyLxDmHNoqeqLL81aQua1sOQEVM1hRklZWiaicxCRuoU4kDuDUlrKqHGg+yCfh86yl+VPuFsMUnEytX9x+dUs0x6GklThgC3Mk+nOrane8qOp+dJ/HDpHZK0ylKwTPSKyWNHib2kxDI4UyZrOcKXBqbUmdlKQIM+M29aagBHXpFJWY4xhxhXeQbWEiQeVqM8KuqOGRrmQI9P+qAGXdXi+G/kVxRhXEODeqGKMCatOiPKlnjTORh8Opf3jZP9x2929GilmqZbMFW5zbjDGDEY0ImEIIRJ2FxqP86U443LGVYeFBOgDfpA3nl6Uq8NcKf1TSnFqIKjbr4kzvO9X2uAnZ0l89nzTB298TV5ynAuqlJQ3ddyx9nCFFDn4NXd6eP6U6KbrxlOXJYaS23snbqep8zVpV7/AMmqmVtzEyzjsACJnELeh9tfW3nB/emFtFpr3mGCQ6Bq5HV51jk8hY0otxLjZg2NR7EVMQgO4lwLO2w8K1keIAWtudza+8fOiea5MlZ1SQra1iRXnC5QhOnugkXmpsES4dSpSpVzbBttoUsgydr8z/DRfh5wJbSmRqiSJHO9VM1youBMKIg7VVw+WIw4Lq1ezeTaLXrgtioL50bDTNDGc52GUFSthy5nwHWlkfaAvRASgK5STEeXvtS3xPn5xCtKZ7IbTzP4vDyrOHMmW+oESkD2iRYg9Ku49OiJbzAyZmdqSXf/AJQ9rKhpCjuqBJnaDyqb/wCW4obvKMj/ACjcGCbQSPEdL06YThlhIA0JtzIBnxpX+0NlttKUJCQo96wAtty6zU43xs1AQXRlFkyfBcdPo9ooc/uGhVx1Tbl4Uw5Hx227pC21IJkBQUFJ9Yv8DXImXInbaP3o0rKnW0gqSdMCSNoi58/50pmTBjPcBMuT1O14HHpc7yFBQ6pUD8qvtHWdwQOtr1xHJOIXcOs6IM7hWyh5i8j9K6xwhxAjFCAnSQLjUFRt4A/CqGXTFDY6l/HqQ457jKhHn7qsITFabHQV7W5STCJuSIxukwT5cquuZmlCdSjAG58K55xJiiMUxe0i085qtnWMViXhhmydAu4QeXJNEuUjqWR+m7wpvgizOptKbcAUDIN9zetLbQINJrGNWmEgKAFvdXvEcQJBCCtOroVCfdvRtmsciUf2jbvjyI6haeVZSzl+Z6oBHMcz18qym43scSvkwlTUGKd76v7j8zS3xM4wtSUOOKSd4BMR4xNHsUvvrt95XzNA8xwzElbgSCeZjlbnVZu+JtaMgMCb/wAQOnK8LIhwbz7Y/WmrC4lIACVD0ItSJmXZLMMpJI5gd2imXZK262laSoTvB2PMUM1NRiDIGdj/AJjaHptNJnHOSO4goAulM25yYve1qJscNFKkqS65YzY0efIokyFTYmLqMeMcKd0H4HBpZbSlOwECkfjPiN0O9gwVJ0gFxSRJE9PDrXQyJ/SkjPcCtjFqxAb7VtaQFpSO8mOd7HlVjAwLEmUswNCDuGc+Wh5Dfbds25JMzqQr15eFPbmJEfA0nsYnDHtHgwsBKSrUUBIUQNrmZ23oKMG/i2lYlx0pMEoSkwlITP0pz4w5s8CDu2Ae50tAA3MmvGIcB2pS4Uz4rYl4juW1E7iNz60ewGNbcJKVBUGLGQCKrPjKmo9WEsNpm535VIjD86kTua9pVyFLIhSFbdc++0TMLpZB5Sq+22ma6NiFQn9a4fm+JLr7i5nUsx5T3fhFW9IltZ9SpqX4oSxw7l3buhHLc+QrruVZclpICR50qcDZWlK1KFylICj/AJjcj0Ee+n9CaHV5LahDwJS3IRauZ/aLhldr2hiFAJHjpCiT8RXUEoE0gfapAQ11Kj8B+9BpCfIJOorZEjKGdbraAN1AfH6V3bD4AKRChaK4/wAAYbtMY0CLCVflB/Uiu+MJBAmm61juAEDSj4mc94k4EHZ6mRCpkgcx0uLUtZPj14RzUlSkwQDsZ66kxFto/wC67cpAIvXHvtKwYaxGoRDgn1T6dIqNPkLfFoOZNvyE7JlebsupbKVglaO0TYiU92TH3bqAg3G3KrThtXHPsrxkYhwGf/zMCbe0kmBt7q6ul/V5UjOuxqEfg+S3EvjxohTZBvNvhtVDAKXgnEuKHcXZfODe/wAaMcZtKWpsJEkqgeHOfhVjFMhadKgNoNVbqejTUBcCo3INgyXO8eUMqWlVtJIuI2t50o4F4L0QlUkhTjivfAneiCMEpLKm1KlNwnwSeRoE4y6EaCtIQLbSojpTAA0TibHjUqD77j9l+YDWnlKk/EjwrKTsrfKXGkgmAtA9yk1qnY+BMbOvy4jlil95c/iV8zSpjMvZLpU65JUZAUuIHQdKYMwdOpyN9SvmaQ8S0OxCyJWVEKJ6gkenKlHkmav6et83UdcJgmwkBAEeFwa95XlwZK4J0qM6TyPOKDcLPFClNzKQkKSek8qYC7vQNxFalnRil3J+2Ir0ozVRpzlVkCKjdKW2SJbt0qBY5R+9ToNQuCp3V1I2ynj8ClbakEWII99c1x2T4tltxlB1MwSbXAO4murttk72HxqVeGSRECDarOLMVgPiUjmcQebAYw6NkuL75/tMR86aEcH6FIcw6yhQMybgjp8qZuJOFkvNFtIgi6SORoNw/hcSyhxDhK0JTKCYtH3f28Ks+cMODR+oHgNk9ibzfitDK+zShTigO9p+7+9FclzRt9IU2Z5RsQeYI5UgZBl7zwceQ5DhUdQUAQrnf3mmbg/LH0POrdSlIUEwEmQTHteFRmxoFP3AR2J64jDnR0sOE/hPyriuCZK3EJSDJIAjleuz8ThX9M4AJUoBAHQrISCffXLcsZ7HGICzAQ7BPQTFzR6UgIYnP/MXOr5BlCWm0pQLb+Z5k9aLlAA5xUWJxzTDepxYSI25nyrm3FPGK31FtslDf+pXn4X2FVlwtka418qoIfz3jZtolDQC1C0z3QeWwvXNc7zVzEq1OEnoOngByq/l2RPYgpCUE7g2gAbgnpzqrnGALTqmt9MSfH37VfxY0Q0O5UyZGbuWuDczGGxKXFezdJPQHn435V3LK8yQ6hK0EKSoSCOdfOS0xG9+dxTx9m2brS4WSe4oEgHksH7vmOVK1WDcNwjdNko7TOvdqK5t9q2HltK/wq+Bt84p6S5y5Vz77UsZDSUc1Kv5JG3yqlpv/QS1mrYYs8DYxSMY0RJ1HSob2UDJ8hufKu7JdtFcK+z8j+sak9fiIHzrtqVGna3+cHSfxkz6AYMUPfRervbda0lANUa5lwsR3A+OASg9KAMZFisQdSGHSOR0kJ96oFdU4Zw4LhJHsp6dTTSBWhh0wddxMpZNWVYgCcby7gDGa21FCUhK0qMrEwFAnaa3XZIrKsjTIJWbVO043jXf8RwctSv9xpbexTR1pS2pSSSVFIkTzNzTHmaAVOAb6lc+eo0oYPHdiFNqvBsQZ3rJ+56PQ47FiGsiDQCuz9Z39Zosg+NCeHGgordgQqBA5RvP0o+FAeIpbdwNSP8AkMrlVwanaWT1NbKQbiK8pc0m9DEDmXAmbk+gqZpAG21UcRi0tJ1uGBb0mhx4saHshR9IHxqRGJpsmQfAXGLsqmaboNlWftPKhKoPIER5xNF3HAKKJy4XQ7WFSdxINoqi8yBJgeP1qwXovuelY1hiogq2PKpDfUVtqIeYcEa3C4wtTIUe8E2CvGxtTdleVBtCUXOkRJMn470caw+k/CrBZHLenl2IomLJA6EELwg536nxrivHmELOMdIBGrvD4X94rvWIRCTSlxrw6nEMFZSVLQkkQL3iY67bUzA4RqlfMu4TkWLxjzxlaipVrm9uUDYCm/g/gVTxDjwKWzyJues9AY+PhSrl+JLK0r0pVpVzE36eG8g+J6V2rhLiNrEtyiygO8jcjxHUeNW8rEDiV0UE8y8nANYdkhICQkE+4Sf1r55zbEl95buwWokeRO1dz+0DH6MG8ZiUwOvet+tcIbZCyAAdRsZv3uvymh0/tp2UdCPqODUuZe1Htx2ki91Xj5D0rnTYW2oG6VCIO0EbEV9GZbg9LDaD91AT7gKQPtG4cCkl5AhSReBunc+o5etDiz/Iq3uE2PixC3DeeDEs6rBae6sdDAM+R3rnPH2O7XEFIMpbt/7G5+lVMkzdWGVrT94EET4W+MfHxqsjDLedGmSpat/FR3PQXpmPCuNy85shZdsYvs6ytfaJxH3QVJ9Iuffaurh61UsjyoMNIbGyQB52ufWrrmlIJOwv/BWdqMhyNL2JQizErmiuXNg3MetKOG4jw5WR2mmD95CgL7GeQ86bsteStOpBQobSDN/SuTGV7EnJlBFCMeQIALkc4/WjNCcsuAQf5NEu2A3tWpgYbAJmZB8jJK3URfT1rKfuH3AozimMP+I4J+8u/wD7HaquXZU2mZ7xJJki9S4xP+Kv+9X+41tpZmvOsSCZ6LG7KtAwswkJAAEeke6tLTO1VkOk229auMpG3tE+4edAZH5kaJ5e+rmGw3v6n9Ks4fB+vj9KtJZjlUgfcAtAXE+ABw6yLGJuenQ8vKl7IcjadRqWDqBINyNttvCn7NMMFtKFoIiDXOmmHYKWioJCr3MoOxB6p6GjmtochOEoGo33K+eYRLDyAzvYjz5fzxrouGCnEptcgTOyTzpXyPhF0rS48RAOogySeQM+tMmN4nw2GUG7lQ30iY8770UHXN5tuPF8mHsQyxl+nxNXE4ceXWqWUZ60+CpB2sZ5VCvilsoxBQlRLM+SjHK+1HagTFOLMTVcjuFkNb28KnSx4VVyTGh1tK7XuYoktfSjUWLlfJuVip7EHP4aSB61tzDCIog0i/jFY63JrttcwN/qIHFPBLOISYTpcIsodfEDcVzHGZdisAsEFSCmSlSfZPlvHKxr6Hdb5UDz7JW3h3hcbEb33HQjzmmJlK8HqQUB5Hc4bxJxc9imEtLSAQoalC2qJgR5xt05ULyJKQ62VqACVpKp6SJ86eMd9nTilKhaNyQkJMR4+O21qGu8BYpNkaL9CRPpFWRlx7aBijie7js9xzhEp7rmo8gErHxKYpKz/i9x5S2xISRslIUffM9fhW08BYgQFqHkFH6D3DpvRTL+D3gYWEaPwgqTM9SBKue/WlA4l5u4ezI0TsDw0t5SUoJEgQCATsL91VvU+ldc4U4RawiNyparqUeZ6eAohleWIaSNKUpJurSIE0QSZEct6Tl1DPxH49OFld1roKVOPMb2WGcM3KYHmqQKb1zzrl32qvlRaaH3lX6zsBttel4V3ZBGOdonvhjDocwqVOgFSiTymASEz6CjP2eqIQ/YaC4QkxuBI3HKkPB5Ef6jsNa0dzWkgmJmD52M10nLnBhmW0au42kyVEbG5JPvN6s5CB77iUU+x1GlPECMMkrdWlKOpN/dE+6rnD/GLWLWsNJJQgDvmACTyAN7C/rXLsTxfgX3Uh1twpB7jikHTJ/9vCnnDqCUSjpI5D4E1HyQURBKqxj2laTWqTOGMwfKf/s6AvVA7OdJTNt6yuV4o46ilicIC4s6j7av9x8K2MGB+Inzq3jHYcWP86v9xqbDoABUqBbnsB41nueeJrJZAkP9K2hBUuANyelLRxC3nD2JWiPZAMiPHbfzNS4/EOYtzs250JO/WOZ+lEMqbXhCQ4yVA/fSPhXcCbeHTrhS25Y9CG+GM0WVdi6mXAJ1DmPEG4NMqSD/AC9KXDuBcexJxBBQm4E87RT42zTE5Ex9eETJx9c/3g91NoAmlThHBlOJxEi2q8jmSfTanw4YdPdWk4UCSBvuefrUlTcRj1WxGX7lZ5qEnR02O3p08q59k7Dep0vgJd1KkKgWncTuPGulFql3NuGm3yZT5+MfzeoYWY3R6gY9ysaB9+4oZLmTSH3tKgloxHIGN4NaxyXmnHw22XG3hyOxO8/Gm1jhptKQlKBpFwCJ91WRhNPKuAMuvr8Ye1F+jf46g3g17ENhLTiEpQE+1NyYEWpyad5+6gCd7dPnRBtywo1vqZmpYZXLVVwo2qSfSpFroe25B8KsBU3pg5EqFOZi1zVPEuaatKoZmNh60DmhDReZBhySokVOtI6X61CwuEgA1p5ZApY6jinM8PATNeO1A25VE47IqBLnM7UJJhhZdGIG1R9oQelDlO3tXpL82NRZjQlQk67a1c3zvKnMRmCNQ/wkDUCBO3zvFPJvzrx2cA9abjcqbERkQGIvETC2sXhXUDVcoMHkQdXlaTUHGGOLjLiUTMQYvInambiB8AADcn3RS2dN+Z/nvp4ydfiK8ZIP5gDHZwh1js0AlRgBIFwRtytTTlmaLZwqQpXeSjeem09aGdmBcAD0AoVmuILh7FBufa/yptJpu5cnAHHcE4yos9x44GzZXYsaiSVKBuZ9pc8/PasoPkUIWykbJWhP+pNZSxVn+8IrwLjonDf4qybnWr/ca9Zjhg4goPsm1jG16tLa7yz/AJlf7jWYVuVVTPdS1jcimHqesiylDSe6kAfPxqtjeKEBZQhsuAbqG3jHWj2IBS0rSLwY84pBynOAwjQtlWocwN/Oag31L2lQ6jc7fI/Vzo+T41p1GpuAOmxHgRRVCKTeHkpZQp11QSVmTyA6CmjLMxbcHcUFU1TfczNXh2sdtkS8EzXsM1I2akAp4WZxczwGBWhh+dTA1tRpoRaswNzSi/hgBSi/xA2UuxIIKgmBJMWBsLXpxxveSUmYIgxY0oZtmOHZSltBSVawkhNyAJ1GBv08zTsWND0LMapPuBctxTrSGkJaVKiJ1QIG5IAnaTTX20JKiCYvA38hQ7D5mlxYSltcc1EQAel6tY7FobQVLMJ5/wAFLzL8gKjgbgbOs5UpGltC0kqSJVAnvCfhRfLsa6siezSOYBKj+gFJuZYxL73+E2tYTvMgFXLfperWRoeEgFLcGFFIlRjaatNiUY/qSI/kmlHjvHlpqEnvKMeQ50yYYkIAkk9TS/xdl3bthI9oXHSsbI1cS/oQozKX6i01w4+pvX2pCiJiTG3hR3hRbqmil4EFB0gndQgXn4T4UMy7idTIDeJaX3ba0iZA60x5dnLD8hpUkC6dj7qACaOsOcqQ68XwRIMwdCQSbCgOWZr/AFHaQkgJMTyM/I2+Io3xG0jsllwwiINAOH8Y3BabbUmBqBO6h1NRcTixBsBYCzLyXDVYZqnUtAkqQNRAG87CetC3c5IU4gJ1L16UpHMQLn415zHMi3OlIK4ClHoPH9K6o1dI10RGLL8SVoSopKSoTB3HhVwAqISkSVEADqTNqr4G6Uk8wD76bOE8EFEukbd1Pn94/L40/AhdgJj6l9lmQvcAYdyFLU5rgSQoRPgIqk59mDBuHXR+U/pT6BW61v2+P6mYM+Qe5zXE/ZWCDpxB9UfQg0BxH2W4lqS2Gl/2qIUfPWP1rs9YaE6ZKocQhqcg9zgzXDOLadbKmHAA4iTpkQFpv3ZrK7xFZSxpAOjDOqY9gTn+MusgfiPzq5g8Hpua23gwlSlKN9R+dQu40aorLI5sy6DYoS26obUIx2XpcSUq52kfOiLdwSYqBvvLgbDf0oTzG4nZDYgBLSA+ht5cpQgEaz7RkiT1tTPl+BZQrtU2tuDYjfao8wyVt3SVpBiljOsStbimkCUNQCj8UiuA2dy4P+zSqSOOfqdHwmMQr2VJPkQathyK5nkJUH9SUltEXG0+lOH9dzmn48oIuZup0fjegbhwvivC3xQJzGzXtOMEb0XkiP29Qw4+IpRzktod1qEJ0qAMH2lKRvHgDvVvMMSrSrQQFR3ZuAfEc6XsS3iHBpdcEGxCEgA9bm9WML18iZIx11CmRvpUFKSQUlSiI8Tzr3neotkNjvmw8JNyZ5Deq2HwyEEKSACOn69alxOPSkSo7dah3t7WHtgzKmVNApUEwNlDc3vM85qVDZ7bWggA2UN9Q5etLnEWfpUAluSSoSfuwDO/PltVzLQpJ1rWVKMbWSPIUWRmClyav1GIATUbW8YRVDMs7S2ttsi7kiegjf3wKhTiQYoBxFhu3UnSrStNwazT3zL2nxoXp+o1PhBFwCIpSyZvRmCg37ABJ8JG3voe2xi12U+Qnw3PuFM2RYNDCYG5uSdyetdwJoisGNhuuxVSvxqFOOMpKtKCYJ5aotNWcky1tvtFJX2jghKibkWmKI4zAodRDgB/m9S5fl7bKNLaQkG58ffUSq2qAwDGOKipkGEBXiFFNw4QLcoB/Wh7eHbLrhfXp790bao9nxNqeF4VKJ0iCTJ8ZA391DXMI2Fa1JBUOcX8K4moS60MST7EL5dhAu0EDfkIHKm/h1jQyE8wTPqaVMld8aZmFkRFWdNlCGzMPVKW4hkVuoWXgfPpUs1sqwYWJnEV3N1lZWVMiZWVo1uunTleZ58EqWJ2UofGoMrlxQWo25V6xuSMKeXKCe+fvr/FP4qNM5Y0E2T/AKlfWsE4yTc2VcBeBIcZiwBCd6ny9QSK8DLm/wAJ/Mr61bODRAsfzK+tSuO+YLOAKm38eIIpIzbDLDxdaXBO/Tb47U3O4FB5H8yvrVZeWNfhP5lfWpZCZZ02fxG1HcFM4lQ06t+ZAiiJxlhUzmVtHTKf9SvrW15W1+E/mV9ajxReTLuN1BjmYmSK2Mfzq1/4lon2T+ZX1qQ5U1p9k/mV9akIfuAcg+pWczSokYqN9x9b1YTlLUjun8y/rUy8rav3Ty+8r61IQ3B3CDXswoLjdKyVKuYteQPTamReUMkeyfzL+tQqyVmPZP51/wDKjUMpsGTuET8NhQlRUpWoxFxYCBYDlVpL2hIAJiefy8hTEvJGJ9g/nX/yrP8AwbH4D+df/Kjfc3Zho4B6gH+v0itDGTv5mjf/AIFj8B/Ov/lWlZCx+A/nX/yqucMb5R9QbhXgI8avtYmricnZt3T+df1qw3lLX4T+Zf1oTiM45uJVTi71ZYxs1Ocpav3T+ZX1qVrK2gPZP5lfWpCGJbIJSdxF70Ode1m1h86OvZY3pPdP5lfWtYfKWo9n/Ur61PigeWVsqe0m/OmjDYsGBQsZa3bu/wCpX1ojhMIgcvifrUeMjqQ7huTCTSzNqttYg86qYdNT6afiZ06MpuAZcbdB2Ne5oU82JH6EiiDB7orRxZN0Qy1JTWVomsp0Cf/Z"/>
          <p:cNvSpPr>
            <a:spLocks noChangeAspect="1" noChangeArrowheads="1"/>
          </p:cNvSpPr>
          <p:nvPr/>
        </p:nvSpPr>
        <p:spPr bwMode="auto">
          <a:xfrm>
            <a:off x="155575" y="-1195388"/>
            <a:ext cx="3048000" cy="249555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24</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8" name="17 CuadroTexto"/>
          <p:cNvSpPr txBox="1"/>
          <p:nvPr/>
        </p:nvSpPr>
        <p:spPr>
          <a:xfrm>
            <a:off x="404664" y="920552"/>
            <a:ext cx="6192688" cy="107721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ES" sz="1600" dirty="0" smtClean="0"/>
              <a:t>	</a:t>
            </a:r>
            <a:r>
              <a:rPr lang="es-ES" sz="1600" b="1" dirty="0" smtClean="0"/>
              <a:t>El día 6 de marzo vino Televisión Castilla y León al instituto porque la Junta de Castilla y León escogió el Leopoldo Cano para presentar el termómetro de la Violencia de Género. Alumnas del centro leyeron textos y presentaron videos…</a:t>
            </a:r>
            <a:endParaRPr lang="es-ES" sz="1600" b="1" dirty="0">
              <a:latin typeface="Book Antiqua" pitchFamily="18" charset="0"/>
            </a:endParaRPr>
          </a:p>
        </p:txBody>
      </p:sp>
      <p:sp>
        <p:nvSpPr>
          <p:cNvPr id="16" name="15 CuadroTexto"/>
          <p:cNvSpPr txBox="1"/>
          <p:nvPr/>
        </p:nvSpPr>
        <p:spPr>
          <a:xfrm>
            <a:off x="404664" y="200472"/>
            <a:ext cx="6120680" cy="461665"/>
          </a:xfrm>
          <a:prstGeom prst="rect">
            <a:avLst/>
          </a:prstGeom>
          <a:noFill/>
        </p:spPr>
        <p:txBody>
          <a:bodyPr wrap="square" rtlCol="0">
            <a:spAutoFit/>
          </a:bodyPr>
          <a:lstStyle/>
          <a:p>
            <a:r>
              <a:rPr lang="es-ES" sz="2400" dirty="0" smtClean="0">
                <a:latin typeface="Forte" pitchFamily="66" charset="0"/>
              </a:rPr>
              <a:t>Contra la violencia de género</a:t>
            </a:r>
            <a:endParaRPr lang="es-ES" sz="2400" dirty="0">
              <a:latin typeface="Forte" pitchFamily="66" charset="0"/>
            </a:endParaRPr>
          </a:p>
        </p:txBody>
      </p:sp>
      <p:sp>
        <p:nvSpPr>
          <p:cNvPr id="20" name="19 CuadroTexto"/>
          <p:cNvSpPr txBox="1"/>
          <p:nvPr/>
        </p:nvSpPr>
        <p:spPr>
          <a:xfrm>
            <a:off x="0" y="2360712"/>
            <a:ext cx="6597352" cy="3539430"/>
          </a:xfrm>
          <a:prstGeom prst="rect">
            <a:avLst/>
          </a:prstGeom>
          <a:noFill/>
        </p:spPr>
        <p:txBody>
          <a:bodyPr wrap="square" rtlCol="0">
            <a:spAutoFit/>
          </a:bodyPr>
          <a:lstStyle/>
          <a:p>
            <a:pPr algn="just"/>
            <a:r>
              <a:rPr lang="es-ES" sz="1600" dirty="0" smtClean="0"/>
              <a:t>	</a:t>
            </a:r>
            <a:r>
              <a:rPr lang="es-ES_tradnl" sz="1400" dirty="0" smtClean="0"/>
              <a:t> </a:t>
            </a:r>
            <a:r>
              <a:rPr lang="es-ES_tradnl" sz="1600" dirty="0" smtClean="0"/>
              <a:t>Se entiende por violencia de género todo acto de violencia física o psicológica (incluidas las agresiones a la libertad sexual, las amenazas, las coacciones o la privación arbitraria de libertad) que se ejerza contra una mujer por parte del hombre que sea o haya sido su cónyuge o esté o haya estado ligado a ella por una relación similar de afectividad aún sin convivencia.</a:t>
            </a:r>
            <a:endParaRPr lang="es-ES" sz="1600" dirty="0" smtClean="0"/>
          </a:p>
          <a:p>
            <a:pPr algn="just"/>
            <a:endParaRPr lang="es-ES_tradnl" sz="1600" dirty="0" smtClean="0"/>
          </a:p>
          <a:p>
            <a:pPr algn="just"/>
            <a:r>
              <a:rPr lang="es-ES_tradnl" sz="1600" dirty="0" smtClean="0"/>
              <a:t>	La Ley Integral de Violencia de Género, de cuya aprobación, en diciembre de 2004, se han cumplido diez años, parece haber tenido sus frutos, aunque muy poco a poco. En 2003, un año antes de su entrada en vigor, en 2003, 71 mujeres fueron asesinadas por sus parejas; en 2005, el año siguiente de su puesta en marcha, la cifra bajó a 57. Desde el 1 de enero de 2003 y hasta septiembre de 2014, </a:t>
            </a:r>
            <a:r>
              <a:rPr lang="es-ES_tradnl" sz="1600" b="1" dirty="0" smtClean="0"/>
              <a:t>753 mujeres han fallecido en España.</a:t>
            </a:r>
            <a:endParaRPr lang="es-ES" sz="1600" dirty="0" smtClean="0"/>
          </a:p>
        </p:txBody>
      </p:sp>
      <p:pic>
        <p:nvPicPr>
          <p:cNvPr id="21" name="1 Imagen"/>
          <p:cNvPicPr/>
          <p:nvPr/>
        </p:nvPicPr>
        <p:blipFill rotWithShape="1">
          <a:blip r:embed="rId3" cstate="print">
            <a:extLst>
              <a:ext uri="{28A0092B-C50C-407E-A947-70E740481C1C}">
                <a14:useLocalDpi xmlns:a14="http://schemas.microsoft.com/office/drawing/2010/main"/>
              </a:ext>
            </a:extLst>
          </a:blip>
          <a:srcRect l="5797" r="17391"/>
          <a:stretch/>
        </p:blipFill>
        <p:spPr bwMode="auto">
          <a:xfrm>
            <a:off x="1124744" y="6033120"/>
            <a:ext cx="4392488" cy="3384376"/>
          </a:xfrm>
          <a:prstGeom prst="rect">
            <a:avLst/>
          </a:prstGeom>
          <a:ln>
            <a:noFill/>
          </a:ln>
          <a:extLst>
            <a:ext uri="{53640926-AAD7-44D8-BBD7-CCE9431645EC}">
              <a14:shadowObscured xmlns:a14="http://schemas.microsoft.com/office/drawing/2010/main"/>
            </a:ext>
          </a:extLst>
        </p:spPr>
      </p:pic>
      <p:pic>
        <p:nvPicPr>
          <p:cNvPr id="60418" name="Picture 2" descr="Resultado de imagen de icono mujer"/>
          <p:cNvPicPr>
            <a:picLocks noChangeAspect="1" noChangeArrowheads="1"/>
          </p:cNvPicPr>
          <p:nvPr/>
        </p:nvPicPr>
        <p:blipFill>
          <a:blip r:embed="rId4" cstate="print"/>
          <a:srcRect l="31862" t="7834" r="27587" b="9908"/>
          <a:stretch>
            <a:fillRect/>
          </a:stretch>
        </p:blipFill>
        <p:spPr bwMode="auto">
          <a:xfrm>
            <a:off x="1124744" y="7041232"/>
            <a:ext cx="1008112" cy="1512168"/>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24578" name="AutoShape 2" descr="data:image/jpeg;base64,/9j/4AAQSkZJRgABAQAAAQABAAD/2wCEAAkGBxQTEhQUExQVFhQXGRwXGBgYFxgYGhgaFxcXHBcYHBwYHSggGh4lHRoYITEiJSkrLi4uGB8zODMsNygtLisBCgoKDg0OGxAQGy8kICQsLCwsLCwsLCwsLCwsLCwsLCwsLCwsLCwsLCwsLCwsLCwsLCwsLCwsLCwsLCwsLCwsLP/AABEIAMsA+AMBIgACEQEDEQH/xAAcAAACAgMBAQAAAAAAAAAAAAAFBgMEAAEHAgj/xAA+EAABAwIEAwUFBwIGAgMAAAABAgMRACEEBRIxBkFREyJhcYEykaGx0QdCUpLB4fAUciNiorLS8RWCFiQz/8QAGgEAAgMBAQAAAAAAAAAAAAAAAgMBBAUABv/EACsRAAICAQQCAgEDBAMAAAAAAAECABEDBBIhMRNBIlFhBRQyQnGBwSMkM//aAAwDAQACEQMRAD8A6A0731SVDvG0nr40XZckRJ99CcWz3ifE/O1bwrqgQlVZe6jNM4wy8S+pJTt86u4ZQVzquhMi1V3WSkynf4eddZHMUQGFe4dSetQqxbZX2WtPaROmbx5UIxnECWm1qcgaUzfry9JilTKnEuJGICiFKXebFKwTqE9AQR5DnVtW3LKrIVPM6MlUWNei8BvQJPEzBQnUFBZBJSBJEGCekTUeF4qw7iggdoJgAqRa/I897VHzXqQKMZUqmtiqTaFI2uOlTtvg2piZgeG4Mgr9SesrU1k024M3WVqayamdN1leZrc1FidN1leCawUO4XU6eqya1Fbip59TpqawmsisNRzJmprRrSlUu8WY9SGTpsZ3v+lVsmTaCTG4sRyMFHuHtUb14U8KRm04kIS4F947ie6QY/nKioxCoE71UGe/Utto9v8AUDDD+LjnQ7E5jHOqD2LEkapPMTeqWIxMUp8h+4xMH4l7EZkeR+J+tLebcSONrQhJPeIm52kV7dxXjSXn2P8A/sJk2TB/egBY+5p6PTqXphOhYbMVFSJUbqA3N7ispAynGl19tayYS4kJT07ybnxrVPS5U1WnCtQM7G/NxAuTz/aov6fnF+Xerys94nxPzNeC7B86MmV1BqEmMaEi9S9skm/PahKzqB91VFukc/8AsVHkKzvCDzKf2jYPtsOWkhQKyBKeRFxMbgqiRUOW5SW8I20vmkJVfZXK+/hPhRJGO6+vhV5WJSpChaQPjyovLY+oJxFfzFjh3AuJSf6pSS4gkatpCZ0qV46VKB6iOleuEMal/GLUtAQEkKgExq2SpPIoUm/n61Lxnh1YjCOpZs8pBSIO8xb160C4Twq8LhD2k9okKUeqTySPDw6k00ZeLMUcIJodTrScXqXCSkhNljnPKrLjANcf4fzpeCwTinSVLVqcvKSVLMpibzfY3F6LcOcRYtxpCEpMc3XLqkmfZ6b/AAovIpB3RZwMDxOjpSoeIrZE7GDUWAdJQnUQVRcgQCeZjlVlQBogFrgxBsHmVwtY3vUiX60mo3HKTZHNwquWUrmtk0MfxZSk6YnxoHj8/eQlRW2mEgmULMx1gimrkJELxEmNXaXid6mBpIwGflXe0Lg8xB9d6KJ4kaB0qJQf8ySJMcjz9KHG7g8iS2EiMk1mqgTWdtKsHUfmFB2cUourSp9SVaiUAERHIibK8qsozMDxUEYTHXVXlSqG4bEkJAWQpUbgQD417/q6Q+oriR4jJ3HKEZshKkkK51c1zNDcza1oUnkRHvqpkYkcy1gWmEVnMNiGgdDxKRsk3jwvXjBZ4Vsdovum89JT8qp5jh8Yk6EuDs9pIuB+tA89ZW3hw2FDQAdR5q5xVMd1PRLiTIoDEWT2P9yk7xA5268Qg9yQkzzTb+etXuIM01FtOohCjeLTawNLTTCi0I2UqSfAH9qIYiFiCJphABh5siBxQ64mLxOh1OhRhUhQkn1qk6sLxN72/T96nw+CSi4mfHlVvAZOpxyWm1rWfwpJ+VEtXQiX1CizfruU8DhyMSiNlLQfAELTW66Dkn2fPlSFulLYBCo9pViDFrDbrW6uYUyVyJlZ9ahbuNT+HSCd9zzPWoO6N4jx/wC69vL7xtzPzpT48xiktJAtqUJ9KQ7VzGaXAczqn3GxBG4iCeVQPLBEdL/Oua4V/EgJKS5psQRMXr3huI8SlQSSpRuCCP2pXl/E0z+kP/SwMeMWIhQ5b1T7eDI9k7+H7UtjilxJhaAQbcx50woaO6djQk3K2bSvgA3+5AnMNPpY+QNS/wBelV/f40NzBkgz1sfOhjqVJi5ioBIidoMYc4wDeLaDatgoK8RpoplT/ZiIFKGGxqgedF8NmM+dFvNQPHVx5w+OFrxVtONrn4zVNu9HqP4aJ4POUkxqEjlIolyGKbSHuo4dpUDjtCUY/wAasJxM0e6V/HUsKcpZ4qxCtEJjUru3sL8qNrd6UuZyyHlRJGkEW8d7GxqVIsXJFyjkWLW2Q0sA92xB5J6g3qbMsVLrKefaT6BJn9KH4Jnslkr1Fe2rcEco6W3r3jEnt2D/AHE+75xVgsBk4hAWsMoUkpxJIBIKuh+5IMnaq7jeHQ22XRfSNpmbSYEda3mT3+FpFtZSn8xAPwq4vBpXGoAhO0ifnRfufZnDHK4zVSXgw0tWki0kKSCRKYBvpjxomM1dbkuISoDcpMesK5etVnVobGswAnmeQ/ShOYZqHkpQgK76giYgEE97fwmg3jIf48RgQDiMuG4kZULq0+Cxp/ar6H0qEpII8DNA3cvQ4kApBG0EVrLcnbaWFI1Jj7oUqD5iYIpbeI8jid4/cJYxnVbrv+9IXHTJCUoA9tQG/XlXSQJsRQXiPI1ulgoAhK9Sp5CDB98VVP3LOlzBMg3RFXkzhKGmkFao2SDy59BTFlX2bvqEuqQ14e2r4WHvNdD4bwXZsJBEKMlXW5MD0FFhWhi0alQWmdm1zljt4inlnAGFagrCnVdVm35Rb3zTNh8OlA0oSEjoAAPhU9ZVxcar0JSZ2Y2xmqysrdHAimsd4+Z+dJ32gRpa5d7eYj1mmVeIOs+Z+dAuMcEXmpT7STIrEyciej/TyFzKWhTBtjskEARpHQ8hSrw8UHEvSQZJgcvaN6hZ4pW2x2KkS4BpB8OU+NUsLkb+lDqCQvx3jkb/AK0om6qamLTnGr+RqvqEeKmUl5lCZJJ5Rb+b0xk6UgUByjJ3O07Z9RKxsN4oy+u/hRAc8ylrHAVcYN17lbEJkGdv5ehC+h8qp8c5+cOwdCocUYT+p91K+C42UY7duJA7yQYPj/1T1wMy7hMzzgNtMbHGo2rwVWPKtYPFJdSFoOpJv5irJa60kiuCJYV4mYRjU6UmRE+POjq8sKU60EyL7x60IzAKRiSUXVuPUXFW14jFOd0J0jY0TCbRd6U2AKjfw5mBdb7xkgwf0PqKYGXotSZkqkYVuHFpClGd6P4fMUEGFAxvHLw8aWeJkapLclRxC72MCQZqjh3TubzfyoLjc4bNytOkHrz8Oh8DV/CYtK0goII6j9a4fmJOEqt1LGKKSJ59J/k1td4teh2YLNrGOo5H6VebVbxobNyABU9mOYqfWoxVM4hIUElQk7DmY6Dc1bQQK7mFuEp51hVONlsRciZ/CDJtzqRvCEutn7qUm9tzA+tW4B2r2xcD+RTRmIXaJHBl0eG/zrbZveqraiTb3irC3IF6XJP1LoVeieHVMUEwyo33olh3oowZWyLxDmHNoqeqLL81aQua1sOQEVM1hRklZWiaicxCRuoU4kDuDUlrKqHGg+yCfh86yl+VPuFsMUnEytX9x+dUs0x6GklThgC3Mk+nOrane8qOp+dJ/HDpHZK0ylKwTPSKyWNHib2kxDI4UyZrOcKXBqbUmdlKQIM+M29aagBHXpFJWY4xhxhXeQbWEiQeVqM8KuqOGRrmQI9P+qAGXdXi+G/kVxRhXEODeqGKMCatOiPKlnjTORh8Opf3jZP9x2929GilmqZbMFW5zbjDGDEY0ImEIIRJ2FxqP86U443LGVYeFBOgDfpA3nl6Uq8NcKf1TSnFqIKjbr4kzvO9X2uAnZ0l89nzTB298TV5ynAuqlJQ3ddyx9nCFFDn4NXd6eP6U6KbrxlOXJYaS23snbqep8zVpV7/AMmqmVtzEyzjsACJnELeh9tfW3nB/emFtFpr3mGCQ6Bq5HV51jk8hY0otxLjZg2NR7EVMQgO4lwLO2w8K1keIAWtudza+8fOiea5MlZ1SQra1iRXnC5QhOnugkXmpsES4dSpSpVzbBttoUsgydr8z/DRfh5wJbSmRqiSJHO9VM1youBMKIg7VVw+WIw4Lq1ezeTaLXrgtioL50bDTNDGc52GUFSthy5nwHWlkfaAvRASgK5STEeXvtS3xPn5xCtKZ7IbTzP4vDyrOHMmW+oESkD2iRYg9Ku49OiJbzAyZmdqSXf/AJQ9rKhpCjuqBJnaDyqb/wCW4obvKMj/ACjcGCbQSPEdL06YThlhIA0JtzIBnxpX+0NlttKUJCQo96wAtty6zU43xs1AQXRlFkyfBcdPo9ooc/uGhVx1Tbl4Uw5Hx227pC21IJkBQUFJ9Yv8DXImXInbaP3o0rKnW0gqSdMCSNoi58/50pmTBjPcBMuT1O14HHpc7yFBQ6pUD8qvtHWdwQOtr1xHJOIXcOs6IM7hWyh5i8j9K6xwhxAjFCAnSQLjUFRt4A/CqGXTFDY6l/HqQ457jKhHn7qsITFabHQV7W5STCJuSIxukwT5cquuZmlCdSjAG58K55xJiiMUxe0i085qtnWMViXhhmydAu4QeXJNEuUjqWR+m7wpvgizOptKbcAUDIN9zetLbQINJrGNWmEgKAFvdXvEcQJBCCtOroVCfdvRtmsciUf2jbvjyI6haeVZSzl+Z6oBHMcz18qym43scSvkwlTUGKd76v7j8zS3xM4wtSUOOKSd4BMR4xNHsUvvrt95XzNA8xwzElbgSCeZjlbnVZu+JtaMgMCb/wAQOnK8LIhwbz7Y/WmrC4lIACVD0ItSJmXZLMMpJI5gd2imXZK262laSoTvB2PMUM1NRiDIGdj/AJjaHptNJnHOSO4goAulM25yYve1qJscNFKkqS65YzY0efIokyFTYmLqMeMcKd0H4HBpZbSlOwECkfjPiN0O9gwVJ0gFxSRJE9PDrXQyJ/SkjPcCtjFqxAb7VtaQFpSO8mOd7HlVjAwLEmUswNCDuGc+Wh5Dfbds25JMzqQr15eFPbmJEfA0nsYnDHtHgwsBKSrUUBIUQNrmZ23oKMG/i2lYlx0pMEoSkwlITP0pz4w5s8CDu2Ae50tAA3MmvGIcB2pS4Uz4rYl4juW1E7iNz60ewGNbcJKVBUGLGQCKrPjKmo9WEsNpm535VIjD86kTua9pVyFLIhSFbdc++0TMLpZB5Sq+22ma6NiFQn9a4fm+JLr7i5nUsx5T3fhFW9IltZ9SpqX4oSxw7l3buhHLc+QrruVZclpICR50qcDZWlK1KFylICj/AJjcj0Ee+n9CaHV5LahDwJS3IRauZ/aLhldr2hiFAJHjpCiT8RXUEoE0gfapAQ11Kj8B+9BpCfIJOorZEjKGdbraAN1AfH6V3bD4AKRChaK4/wAAYbtMY0CLCVflB/Uiu+MJBAmm61juAEDSj4mc94k4EHZ6mRCpkgcx0uLUtZPj14RzUlSkwQDsZ66kxFto/wC67cpAIvXHvtKwYaxGoRDgn1T6dIqNPkLfFoOZNvyE7JlebsupbKVglaO0TYiU92TH3bqAg3G3KrThtXHPsrxkYhwGf/zMCbe0kmBt7q6ul/V5UjOuxqEfg+S3EvjxohTZBvNvhtVDAKXgnEuKHcXZfODe/wAaMcZtKWpsJEkqgeHOfhVjFMhadKgNoNVbqejTUBcCo3INgyXO8eUMqWlVtJIuI2t50o4F4L0QlUkhTjivfAneiCMEpLKm1KlNwnwSeRoE4y6EaCtIQLbSojpTAA0TibHjUqD77j9l+YDWnlKk/EjwrKTsrfKXGkgmAtA9yk1qnY+BMbOvy4jlil95c/iV8zSpjMvZLpU65JUZAUuIHQdKYMwdOpyN9SvmaQ8S0OxCyJWVEKJ6gkenKlHkmav6et83UdcJgmwkBAEeFwa95XlwZK4J0qM6TyPOKDcLPFClNzKQkKSek8qYC7vQNxFalnRil3J+2Ir0ozVRpzlVkCKjdKW2SJbt0qBY5R+9ToNQuCp3V1I2ynj8ClbakEWII99c1x2T4tltxlB1MwSbXAO4murttk72HxqVeGSRECDarOLMVgPiUjmcQebAYw6NkuL75/tMR86aEcH6FIcw6yhQMybgjp8qZuJOFkvNFtIgi6SORoNw/hcSyhxDhK0JTKCYtH3f28Ks+cMODR+oHgNk9ibzfitDK+zShTigO9p+7+9FclzRt9IU2Z5RsQeYI5UgZBl7zwceQ5DhUdQUAQrnf3mmbg/LH0POrdSlIUEwEmQTHteFRmxoFP3AR2J64jDnR0sOE/hPyriuCZK3EJSDJIAjleuz8ThX9M4AJUoBAHQrISCffXLcsZ7HGICzAQ7BPQTFzR6UgIYnP/MXOr5BlCWm0pQLb+Z5k9aLlAA5xUWJxzTDepxYSI25nyrm3FPGK31FtslDf+pXn4X2FVlwtka418qoIfz3jZtolDQC1C0z3QeWwvXNc7zVzEq1OEnoOngByq/l2RPYgpCUE7g2gAbgnpzqrnGALTqmt9MSfH37VfxY0Q0O5UyZGbuWuDczGGxKXFezdJPQHn435V3LK8yQ6hK0EKSoSCOdfOS0xG9+dxTx9m2brS4WSe4oEgHksH7vmOVK1WDcNwjdNko7TOvdqK5t9q2HltK/wq+Bt84p6S5y5Vz77UsZDSUc1Kv5JG3yqlpv/QS1mrYYs8DYxSMY0RJ1HSob2UDJ8hufKu7JdtFcK+z8j+sak9fiIHzrtqVGna3+cHSfxkz6AYMUPfRervbda0lANUa5lwsR3A+OASg9KAMZFisQdSGHSOR0kJ96oFdU4Zw4LhJHsp6dTTSBWhh0wddxMpZNWVYgCcby7gDGa21FCUhK0qMrEwFAnaa3XZIrKsjTIJWbVO043jXf8RwctSv9xpbexTR1pS2pSSSVFIkTzNzTHmaAVOAb6lc+eo0oYPHdiFNqvBsQZ3rJ+56PQ47FiGsiDQCuz9Z39Zosg+NCeHGgordgQqBA5RvP0o+FAeIpbdwNSP8AkMrlVwanaWT1NbKQbiK8pc0m9DEDmXAmbk+gqZpAG21UcRi0tJ1uGBb0mhx4saHshR9IHxqRGJpsmQfAXGLsqmaboNlWftPKhKoPIER5xNF3HAKKJy4XQ7WFSdxINoqi8yBJgeP1qwXovuelY1hiogq2PKpDfUVtqIeYcEa3C4wtTIUe8E2CvGxtTdleVBtCUXOkRJMn470caw+k/CrBZHLenl2IomLJA6EELwg536nxrivHmELOMdIBGrvD4X94rvWIRCTSlxrw6nEMFZSVLQkkQL3iY67bUzA4RqlfMu4TkWLxjzxlaipVrm9uUDYCm/g/gVTxDjwKWzyJues9AY+PhSrl+JLK0r0pVpVzE36eG8g+J6V2rhLiNrEtyiygO8jcjxHUeNW8rEDiV0UE8y8nANYdkhICQkE+4Sf1r55zbEl95buwWokeRO1dz+0DH6MG8ZiUwOvet+tcIbZCyAAdRsZv3uvymh0/tp2UdCPqODUuZe1Htx2ki91Xj5D0rnTYW2oG6VCIO0EbEV9GZbg9LDaD91AT7gKQPtG4cCkl5AhSReBunc+o5etDiz/Iq3uE2PixC3DeeDEs6rBae6sdDAM+R3rnPH2O7XEFIMpbt/7G5+lVMkzdWGVrT94EET4W+MfHxqsjDLedGmSpat/FR3PQXpmPCuNy85shZdsYvs6ytfaJxH3QVJ9Iuffaurh61UsjyoMNIbGyQB52ufWrrmlIJOwv/BWdqMhyNL2JQizErmiuXNg3MetKOG4jw5WR2mmD95CgL7GeQ86bsteStOpBQobSDN/SuTGV7EnJlBFCMeQIALkc4/WjNCcsuAQf5NEu2A3tWpgYbAJmZB8jJK3URfT1rKfuH3AozimMP+I4J+8u/wD7HaquXZU2mZ7xJJki9S4xP+Kv+9X+41tpZmvOsSCZ6LG7KtAwswkJAAEeke6tLTO1VkOk229auMpG3tE+4edAZH5kaJ5e+rmGw3v6n9Ks4fB+vj9KtJZjlUgfcAtAXE+ABw6yLGJuenQ8vKl7IcjadRqWDqBINyNttvCn7NMMFtKFoIiDXOmmHYKWioJCr3MoOxB6p6GjmtochOEoGo33K+eYRLDyAzvYjz5fzxrouGCnEptcgTOyTzpXyPhF0rS48RAOogySeQM+tMmN4nw2GUG7lQ30iY8770UHXN5tuPF8mHsQyxl+nxNXE4ceXWqWUZ60+CpB2sZ5VCvilsoxBQlRLM+SjHK+1HagTFOLMTVcjuFkNb28KnSx4VVyTGh1tK7XuYoktfSjUWLlfJuVip7EHP4aSB61tzDCIog0i/jFY63JrttcwN/qIHFPBLOISYTpcIsodfEDcVzHGZdisAsEFSCmSlSfZPlvHKxr6Hdb5UDz7JW3h3hcbEb33HQjzmmJlK8HqQUB5Hc4bxJxc9imEtLSAQoalC2qJgR5xt05ULyJKQ62VqACVpKp6SJ86eMd9nTilKhaNyQkJMR4+O21qGu8BYpNkaL9CRPpFWRlx7aBijie7js9xzhEp7rmo8gErHxKYpKz/i9x5S2xISRslIUffM9fhW08BYgQFqHkFH6D3DpvRTL+D3gYWEaPwgqTM9SBKue/WlA4l5u4ezI0TsDw0t5SUoJEgQCATsL91VvU+ldc4U4RawiNyparqUeZ6eAohleWIaSNKUpJurSIE0QSZEct6Tl1DPxH49OFld1roKVOPMb2WGcM3KYHmqQKb1zzrl32qvlRaaH3lX6zsBttel4V3ZBGOdonvhjDocwqVOgFSiTymASEz6CjP2eqIQ/YaC4QkxuBI3HKkPB5Ef6jsNa0dzWkgmJmD52M10nLnBhmW0au42kyVEbG5JPvN6s5CB77iUU+x1GlPECMMkrdWlKOpN/dE+6rnD/GLWLWsNJJQgDvmACTyAN7C/rXLsTxfgX3Uh1twpB7jikHTJ/9vCnnDqCUSjpI5D4E1HyQURBKqxj2laTWqTOGMwfKf/s6AvVA7OdJTNt6yuV4o46ilicIC4s6j7av9x8K2MGB+Inzq3jHYcWP86v9xqbDoABUqBbnsB41nueeJrJZAkP9K2hBUuANyelLRxC3nD2JWiPZAMiPHbfzNS4/EOYtzs250JO/WOZ+lEMqbXhCQ4yVA/fSPhXcCbeHTrhS25Y9CG+GM0WVdi6mXAJ1DmPEG4NMqSD/AC9KXDuBcexJxBBQm4E87RT42zTE5Ex9eETJx9c/3g91NoAmlThHBlOJxEi2q8jmSfTanw4YdPdWk4UCSBvuefrUlTcRj1WxGX7lZ5qEnR02O3p08q59k7Dep0vgJd1KkKgWncTuPGulFql3NuGm3yZT5+MfzeoYWY3R6gY9ysaB9+4oZLmTSH3tKgloxHIGN4NaxyXmnHw22XG3hyOxO8/Gm1jhptKQlKBpFwCJ91WRhNPKuAMuvr8Ye1F+jf46g3g17ENhLTiEpQE+1NyYEWpyad5+6gCd7dPnRBtywo1vqZmpYZXLVVwo2qSfSpFroe25B8KsBU3pg5EqFOZi1zVPEuaatKoZmNh60DmhDReZBhySokVOtI6X61CwuEgA1p5ZApY6jinM8PATNeO1A25VE47IqBLnM7UJJhhZdGIG1R9oQelDlO3tXpL82NRZjQlQk67a1c3zvKnMRmCNQ/wkDUCBO3zvFPJvzrx2cA9abjcqbERkQGIvETC2sXhXUDVcoMHkQdXlaTUHGGOLjLiUTMQYvInambiB8AADcn3RS2dN+Z/nvp4ydfiK8ZIP5gDHZwh1js0AlRgBIFwRtytTTlmaLZwqQpXeSjeem09aGdmBcAD0AoVmuILh7FBufa/yptJpu5cnAHHcE4yos9x44GzZXYsaiSVKBuZ9pc8/PasoPkUIWykbJWhP+pNZSxVn+8IrwLjonDf4qybnWr/ca9Zjhg4goPsm1jG16tLa7yz/AJlf7jWYVuVVTPdS1jcimHqesiylDSe6kAfPxqtjeKEBZQhsuAbqG3jHWj2IBS0rSLwY84pBynOAwjQtlWocwN/Oag31L2lQ6jc7fI/Vzo+T41p1GpuAOmxHgRRVCKTeHkpZQp11QSVmTyA6CmjLMxbcHcUFU1TfczNXh2sdtkS8EzXsM1I2akAp4WZxczwGBWhh+dTA1tRpoRaswNzSi/hgBSi/xA2UuxIIKgmBJMWBsLXpxxveSUmYIgxY0oZtmOHZSltBSVawkhNyAJ1GBv08zTsWND0LMapPuBctxTrSGkJaVKiJ1QIG5IAnaTTX20JKiCYvA38hQ7D5mlxYSltcc1EQAel6tY7FobQVLMJ5/wAFLzL8gKjgbgbOs5UpGltC0kqSJVAnvCfhRfLsa6siezSOYBKj+gFJuZYxL73+E2tYTvMgFXLfperWRoeEgFLcGFFIlRjaatNiUY/qSI/kmlHjvHlpqEnvKMeQ50yYYkIAkk9TS/xdl3bthI9oXHSsbI1cS/oQozKX6i01w4+pvX2pCiJiTG3hR3hRbqmil4EFB0gndQgXn4T4UMy7idTIDeJaX3ba0iZA60x5dnLD8hpUkC6dj7qACaOsOcqQ68XwRIMwdCQSbCgOWZr/AFHaQkgJMTyM/I2+Io3xG0jsllwwiINAOH8Y3BabbUmBqBO6h1NRcTixBsBYCzLyXDVYZqnUtAkqQNRAG87CetC3c5IU4gJ1L16UpHMQLn415zHMi3OlIK4ClHoPH9K6o1dI10RGLL8SVoSopKSoTB3HhVwAqISkSVEADqTNqr4G6Uk8wD76bOE8EFEukbd1Pn94/L40/AhdgJj6l9lmQvcAYdyFLU5rgSQoRPgIqk59mDBuHXR+U/pT6BW61v2+P6mYM+Qe5zXE/ZWCDpxB9UfQg0BxH2W4lqS2Gl/2qIUfPWP1rs9YaE6ZKocQhqcg9zgzXDOLadbKmHAA4iTpkQFpv3ZrK7xFZSxpAOjDOqY9gTn+MusgfiPzq5g8Hpua23gwlSlKN9R+dQu40aorLI5sy6DYoS26obUIx2XpcSUq52kfOiLdwSYqBvvLgbDf0oTzG4nZDYgBLSA+ht5cpQgEaz7RkiT1tTPl+BZQrtU2tuDYjfao8wyVt3SVpBiljOsStbimkCUNQCj8UiuA2dy4P+zSqSOOfqdHwmMQr2VJPkQathyK5nkJUH9SUltEXG0+lOH9dzmn48oIuZup0fjegbhwvivC3xQJzGzXtOMEb0XkiP29Qw4+IpRzktod1qEJ0qAMH2lKRvHgDvVvMMSrSrQQFR3ZuAfEc6XsS3iHBpdcEGxCEgA9bm9WML18iZIx11CmRvpUFKSQUlSiI8Tzr3neotkNjvmw8JNyZ5Deq2HwyEEKSACOn69alxOPSkSo7dah3t7WHtgzKmVNApUEwNlDc3vM85qVDZ7bWggA2UN9Q5etLnEWfpUAluSSoSfuwDO/PltVzLQpJ1rWVKMbWSPIUWRmClyav1GIATUbW8YRVDMs7S2ttsi7kiegjf3wKhTiQYoBxFhu3UnSrStNwazT3zL2nxoXp+o1PhBFwCIpSyZvRmCg37ABJ8JG3voe2xi12U+Qnw3PuFM2RYNDCYG5uSdyetdwJoisGNhuuxVSvxqFOOMpKtKCYJ5aotNWcky1tvtFJX2jghKibkWmKI4zAodRDgB/m9S5fl7bKNLaQkG58ffUSq2qAwDGOKipkGEBXiFFNw4QLcoB/Wh7eHbLrhfXp790bao9nxNqeF4VKJ0iCTJ8ZA391DXMI2Fa1JBUOcX8K4moS60MST7EL5dhAu0EDfkIHKm/h1jQyE8wTPqaVMld8aZmFkRFWdNlCGzMPVKW4hkVuoWXgfPpUs1sqwYWJnEV3N1lZWVMiZWVo1uunTleZ58EqWJ2UofGoMrlxQWo25V6xuSMKeXKCe+fvr/FP4qNM5Y0E2T/AKlfWsE4yTc2VcBeBIcZiwBCd6ny9QSK8DLm/wAJ/Mr61bODRAsfzK+tSuO+YLOAKm38eIIpIzbDLDxdaXBO/Tb47U3O4FB5H8yvrVZeWNfhP5lfWpZCZZ02fxG1HcFM4lQ06t+ZAiiJxlhUzmVtHTKf9SvrW15W1+E/mV9ajxReTLuN1BjmYmSK2Mfzq1/4lon2T+ZX1qQ5U1p9k/mV9akIfuAcg+pWczSokYqN9x9b1YTlLUjun8y/rUy8rav3Ty+8r61IQ3B3CDXswoLjdKyVKuYteQPTamReUMkeyfzL+tQqyVmPZP51/wDKjUMpsGTuET8NhQlRUpWoxFxYCBYDlVpL2hIAJiefy8hTEvJGJ9g/nX/yrP8AwbH4D+df/Kjfc3Zho4B6gH+v0itDGTv5mjf/AIFj8B/Ov/lWlZCx+A/nX/yqucMb5R9QbhXgI8avtYmricnZt3T+df1qw3lLX4T+Zf1oTiM45uJVTi71ZYxs1Ocpav3T+ZX1qVrK2gPZP5lfWpCGJbIJSdxF70Ode1m1h86OvZY3pPdP5lfWtYfKWo9n/Ur61PigeWVsqe0m/OmjDYsGBQsZa3bu/wCpX1ojhMIgcvifrUeMjqQ7huTCTSzNqttYg86qYdNT6afiZ06MpuAZcbdB2Ne5oU82JH6EiiDB7orRxZN0Qy1JTWVomsp0Cf/Z"/>
          <p:cNvSpPr>
            <a:spLocks noChangeAspect="1" noChangeArrowheads="1"/>
          </p:cNvSpPr>
          <p:nvPr/>
        </p:nvSpPr>
        <p:spPr bwMode="auto">
          <a:xfrm>
            <a:off x="155575" y="-1195388"/>
            <a:ext cx="3048000" cy="249555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25</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6" name="15 CuadroTexto"/>
          <p:cNvSpPr txBox="1"/>
          <p:nvPr/>
        </p:nvSpPr>
        <p:spPr>
          <a:xfrm>
            <a:off x="404664" y="200472"/>
            <a:ext cx="6120680" cy="461665"/>
          </a:xfrm>
          <a:prstGeom prst="rect">
            <a:avLst/>
          </a:prstGeom>
          <a:noFill/>
        </p:spPr>
        <p:txBody>
          <a:bodyPr wrap="square" rtlCol="0">
            <a:spAutoFit/>
          </a:bodyPr>
          <a:lstStyle/>
          <a:p>
            <a:r>
              <a:rPr lang="es-ES" sz="2400" dirty="0" smtClean="0">
                <a:latin typeface="Forte" pitchFamily="66" charset="0"/>
              </a:rPr>
              <a:t>Contra la violencia de género</a:t>
            </a:r>
            <a:endParaRPr lang="es-ES" sz="2400" dirty="0">
              <a:latin typeface="Forte" pitchFamily="66" charset="0"/>
            </a:endParaRPr>
          </a:p>
        </p:txBody>
      </p:sp>
      <p:sp>
        <p:nvSpPr>
          <p:cNvPr id="20" name="19 CuadroTexto"/>
          <p:cNvSpPr txBox="1"/>
          <p:nvPr/>
        </p:nvSpPr>
        <p:spPr>
          <a:xfrm>
            <a:off x="0" y="1784648"/>
            <a:ext cx="2348880" cy="7725192"/>
          </a:xfrm>
          <a:prstGeom prst="rect">
            <a:avLst/>
          </a:prstGeom>
          <a:noFill/>
        </p:spPr>
        <p:txBody>
          <a:bodyPr wrap="square" rtlCol="0">
            <a:spAutoFit/>
          </a:bodyPr>
          <a:lstStyle/>
          <a:p>
            <a:r>
              <a:rPr lang="es-ES" sz="1600" dirty="0" smtClean="0"/>
              <a:t>	</a:t>
            </a:r>
            <a:r>
              <a:rPr lang="es-ES_tradnl" sz="1600" dirty="0" smtClean="0"/>
              <a:t> Durante 2013 se presentaron en nuestro país 124.898 denuncias por malos tratos y se cursaron 32.831 órdenes de protección. Desde 2008 (cuando se presentaron 142.125 denuncias), estos datos han ido bajando hasta 2013.</a:t>
            </a:r>
            <a:endParaRPr lang="es-ES" sz="1600" dirty="0" smtClean="0"/>
          </a:p>
          <a:p>
            <a:r>
              <a:rPr lang="es-ES_tradnl" sz="1600" dirty="0" smtClean="0"/>
              <a:t>El 6 de octubre de </a:t>
            </a:r>
            <a:r>
              <a:rPr lang="es-ES_tradnl" sz="1600" b="1" dirty="0" smtClean="0"/>
              <a:t>2007</a:t>
            </a:r>
            <a:r>
              <a:rPr lang="es-ES_tradnl" sz="1600" dirty="0" smtClean="0"/>
              <a:t> entró en funcionamiento el </a:t>
            </a:r>
            <a:r>
              <a:rPr lang="es-ES_tradnl" sz="1600" b="1" dirty="0" smtClean="0">
                <a:solidFill>
                  <a:srgbClr val="FF0000"/>
                </a:solidFill>
              </a:rPr>
              <a:t>016, el teléfono gratuito y confidencial para mujeres maltratadas</a:t>
            </a:r>
            <a:r>
              <a:rPr lang="es-ES_tradnl" sz="1600" dirty="0" smtClean="0">
                <a:solidFill>
                  <a:srgbClr val="FF0000"/>
                </a:solidFill>
              </a:rPr>
              <a:t>. </a:t>
            </a:r>
            <a:r>
              <a:rPr lang="es-ES_tradnl" sz="1600" dirty="0" smtClean="0"/>
              <a:t>Desde el 3 de septiembre de 2007 y hasta el 30 de septiembre de 2014 este número ha recibido </a:t>
            </a:r>
            <a:r>
              <a:rPr lang="es-ES_tradnl" sz="1600" b="1" dirty="0" smtClean="0"/>
              <a:t>461.806 llamadas</a:t>
            </a:r>
            <a:r>
              <a:rPr lang="es-ES_tradnl" sz="1600" dirty="0" smtClean="0"/>
              <a:t>, la mayor parte realizadas por las propias víctimas, que se han protegido en el anonimato que da el 016, ya que no deja huella ni en la marcación, ni en la factura.</a:t>
            </a:r>
            <a:endParaRPr lang="es-ES" sz="1600" dirty="0" smtClean="0"/>
          </a:p>
          <a:p>
            <a:pPr algn="just"/>
            <a:endParaRPr lang="es-ES" sz="1600" dirty="0" smtClean="0"/>
          </a:p>
        </p:txBody>
      </p:sp>
      <p:sp>
        <p:nvSpPr>
          <p:cNvPr id="12" name="11 Rectángulo"/>
          <p:cNvSpPr/>
          <p:nvPr/>
        </p:nvSpPr>
        <p:spPr>
          <a:xfrm>
            <a:off x="260648" y="848544"/>
            <a:ext cx="6192688" cy="584775"/>
          </a:xfrm>
          <a:prstGeom prst="rect">
            <a:avLst/>
          </a:prstGeom>
        </p:spPr>
        <p:txBody>
          <a:bodyPr wrap="square">
            <a:spAutoFit/>
          </a:bodyPr>
          <a:lstStyle/>
          <a:p>
            <a:pPr algn="just"/>
            <a:r>
              <a:rPr lang="es-ES_tradnl" sz="1600" dirty="0" smtClean="0"/>
              <a:t>	Por edades, el mayor número de víctimas del 2014 está entre los 45 y 50 años, seguido de los 31 a 40 y de los 51 a los 64. </a:t>
            </a:r>
            <a:endParaRPr lang="es-ES" sz="1600" dirty="0"/>
          </a:p>
        </p:txBody>
      </p:sp>
      <p:pic>
        <p:nvPicPr>
          <p:cNvPr id="13" name="1 Imagen"/>
          <p:cNvPicPr/>
          <p:nvPr/>
        </p:nvPicPr>
        <p:blipFill rotWithShape="1">
          <a:blip r:embed="rId3" cstate="print">
            <a:extLst>
              <a:ext uri="{28A0092B-C50C-407E-A947-70E740481C1C}">
                <a14:useLocalDpi xmlns:a14="http://schemas.microsoft.com/office/drawing/2010/main" val="0"/>
              </a:ext>
            </a:extLst>
          </a:blip>
          <a:srcRect l="7985" r="8974"/>
          <a:stretch/>
        </p:blipFill>
        <p:spPr bwMode="auto">
          <a:xfrm>
            <a:off x="2708920" y="1784648"/>
            <a:ext cx="3744416" cy="3545249"/>
          </a:xfrm>
          <a:prstGeom prst="rect">
            <a:avLst/>
          </a:prstGeom>
          <a:ln w="228600" cap="sq" cmpd="thickThin">
            <a:solidFill>
              <a:srgbClr val="000000"/>
            </a:solidFill>
            <a:prstDash val="solid"/>
            <a:miter lim="800000"/>
          </a:ln>
          <a:effectLst>
            <a:innerShdw blurRad="76200">
              <a:srgbClr val="000000"/>
            </a:innerShdw>
          </a:effectLst>
          <a:extLst>
            <a:ext uri="{53640926-AAD7-44D8-BBD7-CCE9431645EC}">
              <a14:shadowObscured xmlns:a14="http://schemas.microsoft.com/office/drawing/2010/main"/>
            </a:ext>
          </a:extLst>
        </p:spPr>
      </p:pic>
      <p:pic>
        <p:nvPicPr>
          <p:cNvPr id="14" name="13 Imagen"/>
          <p:cNvPicPr/>
          <p:nvPr/>
        </p:nvPicPr>
        <p:blipFill rotWithShape="1">
          <a:blip r:embed="rId4" cstate="print">
            <a:extLst>
              <a:ext uri="{28A0092B-C50C-407E-A947-70E740481C1C}">
                <a14:useLocalDpi xmlns:a14="http://schemas.microsoft.com/office/drawing/2010/main"/>
              </a:ext>
            </a:extLst>
          </a:blip>
          <a:srcRect l="15834" r="8648"/>
          <a:stretch/>
        </p:blipFill>
        <p:spPr bwMode="auto">
          <a:xfrm>
            <a:off x="2393504" y="5889104"/>
            <a:ext cx="4464496" cy="3439213"/>
          </a:xfrm>
          <a:prstGeom prst="rect">
            <a:avLst/>
          </a:prstGeom>
          <a:ln>
            <a:noFill/>
          </a:ln>
          <a:extLst>
            <a:ext uri="{53640926-AAD7-44D8-BBD7-CCE9431645EC}">
              <a14:shadowObscured xmlns:a14="http://schemas.microsoft.com/office/drawing/2010/main"/>
            </a:ext>
          </a:extLst>
        </p:spPr>
      </p:pic>
      <p:pic>
        <p:nvPicPr>
          <p:cNvPr id="2050" name="Picture 2" descr="Resultado de imagen de sos"/>
          <p:cNvPicPr>
            <a:picLocks noChangeAspect="1" noChangeArrowheads="1"/>
          </p:cNvPicPr>
          <p:nvPr/>
        </p:nvPicPr>
        <p:blipFill>
          <a:blip r:embed="rId5" cstate="print"/>
          <a:srcRect l="5555" t="5580" r="5556" b="5134"/>
          <a:stretch>
            <a:fillRect/>
          </a:stretch>
        </p:blipFill>
        <p:spPr bwMode="auto">
          <a:xfrm>
            <a:off x="5445224" y="7977336"/>
            <a:ext cx="1152128" cy="1152128"/>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24578" name="AutoShape 2" descr="data:image/jpeg;base64,/9j/4AAQSkZJRgABAQAAAQABAAD/2wCEAAkGBxQTEhQUExQVFhQXGRwXGBgYFxgYGhgaFxcXHBcYHBwYHSggGh4lHRoYITEiJSkrLi4uGB8zODMsNygtLisBCgoKDg0OGxAQGy8kICQsLCwsLCwsLCwsLCwsLCwsLCwsLCwsLCwsLCwsLCwsLCwsLCwsLCwsLCwsLCwsLCwsLP/AABEIAMsA+AMBIgACEQEDEQH/xAAcAAACAgMBAQAAAAAAAAAAAAAFBgMEAAEHAgj/xAA+EAABAwIEAwUFBwIGAgMAAAABAgMRACEEBRIxBkFREyJhcYEykaGx0QdCUpLB4fAUciNiorLS8RWCFiQz/8QAGgEAAgMBAQAAAAAAAAAAAAAAAgMBBAUABv/EACsRAAICAQQCAgEDBAMAAAAAAAECABEDBBIhMRNBIlFhBRQyQnGBwSMkM//aAAwDAQACEQMRAD8A6A0731SVDvG0nr40XZckRJ99CcWz3ifE/O1bwrqgQlVZe6jNM4wy8S+pJTt86u4ZQVzquhMi1V3WSkynf4eddZHMUQGFe4dSetQqxbZX2WtPaROmbx5UIxnECWm1qcgaUzfry9JilTKnEuJGICiFKXebFKwTqE9AQR5DnVtW3LKrIVPM6MlUWNei8BvQJPEzBQnUFBZBJSBJEGCekTUeF4qw7iggdoJgAqRa/I897VHzXqQKMZUqmtiqTaFI2uOlTtvg2piZgeG4Mgr9SesrU1k024M3WVqayamdN1leZrc1FidN1leCawUO4XU6eqya1Fbip59TpqawmsisNRzJmprRrSlUu8WY9SGTpsZ3v+lVsmTaCTG4sRyMFHuHtUb14U8KRm04kIS4F947ie6QY/nKioxCoE71UGe/Utto9v8AUDDD+LjnQ7E5jHOqD2LEkapPMTeqWIxMUp8h+4xMH4l7EZkeR+J+tLebcSONrQhJPeIm52kV7dxXjSXn2P8A/sJk2TB/egBY+5p6PTqXphOhYbMVFSJUbqA3N7ispAynGl19tayYS4kJT07ybnxrVPS5U1WnCtQM7G/NxAuTz/aov6fnF+Xerys94nxPzNeC7B86MmV1BqEmMaEi9S9skm/PahKzqB91VFukc/8AsVHkKzvCDzKf2jYPtsOWkhQKyBKeRFxMbgqiRUOW5SW8I20vmkJVfZXK+/hPhRJGO6+vhV5WJSpChaQPjyovLY+oJxFfzFjh3AuJSf6pSS4gkatpCZ0qV46VKB6iOleuEMal/GLUtAQEkKgExq2SpPIoUm/n61Lxnh1YjCOpZs8pBSIO8xb160C4Twq8LhD2k9okKUeqTySPDw6k00ZeLMUcIJodTrScXqXCSkhNljnPKrLjANcf4fzpeCwTinSVLVqcvKSVLMpibzfY3F6LcOcRYtxpCEpMc3XLqkmfZ6b/AAovIpB3RZwMDxOjpSoeIrZE7GDUWAdJQnUQVRcgQCeZjlVlQBogFrgxBsHmVwtY3vUiX60mo3HKTZHNwquWUrmtk0MfxZSk6YnxoHj8/eQlRW2mEgmULMx1gimrkJELxEmNXaXid6mBpIwGflXe0Lg8xB9d6KJ4kaB0qJQf8ySJMcjz9KHG7g8iS2EiMk1mqgTWdtKsHUfmFB2cUourSp9SVaiUAERHIibK8qsozMDxUEYTHXVXlSqG4bEkJAWQpUbgQD417/q6Q+oriR4jJ3HKEZshKkkK51c1zNDcza1oUnkRHvqpkYkcy1gWmEVnMNiGgdDxKRsk3jwvXjBZ4Vsdovum89JT8qp5jh8Yk6EuDs9pIuB+tA89ZW3hw2FDQAdR5q5xVMd1PRLiTIoDEWT2P9yk7xA5268Qg9yQkzzTb+etXuIM01FtOohCjeLTawNLTTCi0I2UqSfAH9qIYiFiCJphABh5siBxQ64mLxOh1OhRhUhQkn1qk6sLxN72/T96nw+CSi4mfHlVvAZOpxyWm1rWfwpJ+VEtXQiX1CizfruU8DhyMSiNlLQfAELTW66Dkn2fPlSFulLYBCo9pViDFrDbrW6uYUyVyJlZ9ahbuNT+HSCd9zzPWoO6N4jx/wC69vL7xtzPzpT48xiktJAtqUJ9KQ7VzGaXAczqn3GxBG4iCeVQPLBEdL/Oua4V/EgJKS5psQRMXr3huI8SlQSSpRuCCP2pXl/E0z+kP/SwMeMWIhQ5b1T7eDI9k7+H7UtjilxJhaAQbcx50woaO6djQk3K2bSvgA3+5AnMNPpY+QNS/wBelV/f40NzBkgz1sfOhjqVJi5ioBIidoMYc4wDeLaDatgoK8RpoplT/ZiIFKGGxqgedF8NmM+dFvNQPHVx5w+OFrxVtONrn4zVNu9HqP4aJ4POUkxqEjlIolyGKbSHuo4dpUDjtCUY/wAasJxM0e6V/HUsKcpZ4qxCtEJjUru3sL8qNrd6UuZyyHlRJGkEW8d7GxqVIsXJFyjkWLW2Q0sA92xB5J6g3qbMsVLrKefaT6BJn9KH4Jnslkr1Fe2rcEco6W3r3jEnt2D/AHE+75xVgsBk4hAWsMoUkpxJIBIKuh+5IMnaq7jeHQ22XRfSNpmbSYEda3mT3+FpFtZSn8xAPwq4vBpXGoAhO0ifnRfufZnDHK4zVSXgw0tWki0kKSCRKYBvpjxomM1dbkuISoDcpMesK5etVnVobGswAnmeQ/ShOYZqHkpQgK76giYgEE97fwmg3jIf48RgQDiMuG4kZULq0+Cxp/ar6H0qEpII8DNA3cvQ4kApBG0EVrLcnbaWFI1Jj7oUqD5iYIpbeI8jid4/cJYxnVbrv+9IXHTJCUoA9tQG/XlXSQJsRQXiPI1ulgoAhK9Sp5CDB98VVP3LOlzBMg3RFXkzhKGmkFao2SDy59BTFlX2bvqEuqQ14e2r4WHvNdD4bwXZsJBEKMlXW5MD0FFhWhi0alQWmdm1zljt4inlnAGFagrCnVdVm35Rb3zTNh8OlA0oSEjoAAPhU9ZVxcar0JSZ2Y2xmqysrdHAimsd4+Z+dJ32gRpa5d7eYj1mmVeIOs+Z+dAuMcEXmpT7STIrEyciej/TyFzKWhTBtjskEARpHQ8hSrw8UHEvSQZJgcvaN6hZ4pW2x2KkS4BpB8OU+NUsLkb+lDqCQvx3jkb/AK0om6qamLTnGr+RqvqEeKmUl5lCZJJ5Rb+b0xk6UgUByjJ3O07Z9RKxsN4oy+u/hRAc8ylrHAVcYN17lbEJkGdv5ehC+h8qp8c5+cOwdCocUYT+p91K+C42UY7duJA7yQYPj/1T1wMy7hMzzgNtMbHGo2rwVWPKtYPFJdSFoOpJv5irJa60kiuCJYV4mYRjU6UmRE+POjq8sKU60EyL7x60IzAKRiSUXVuPUXFW14jFOd0J0jY0TCbRd6U2AKjfw5mBdb7xkgwf0PqKYGXotSZkqkYVuHFpClGd6P4fMUEGFAxvHLw8aWeJkapLclRxC72MCQZqjh3TubzfyoLjc4bNytOkHrz8Oh8DV/CYtK0goII6j9a4fmJOEqt1LGKKSJ59J/k1td4teh2YLNrGOo5H6VebVbxobNyABU9mOYqfWoxVM4hIUElQk7DmY6Dc1bQQK7mFuEp51hVONlsRciZ/CDJtzqRvCEutn7qUm9tzA+tW4B2r2xcD+RTRmIXaJHBl0eG/zrbZveqraiTb3irC3IF6XJP1LoVeieHVMUEwyo33olh3oowZWyLxDmHNoqeqLL81aQua1sOQEVM1hRklZWiaicxCRuoU4kDuDUlrKqHGg+yCfh86yl+VPuFsMUnEytX9x+dUs0x6GklThgC3Mk+nOrane8qOp+dJ/HDpHZK0ylKwTPSKyWNHib2kxDI4UyZrOcKXBqbUmdlKQIM+M29aagBHXpFJWY4xhxhXeQbWEiQeVqM8KuqOGRrmQI9P+qAGXdXi+G/kVxRhXEODeqGKMCatOiPKlnjTORh8Opf3jZP9x2929GilmqZbMFW5zbjDGDEY0ImEIIRJ2FxqP86U443LGVYeFBOgDfpA3nl6Uq8NcKf1TSnFqIKjbr4kzvO9X2uAnZ0l89nzTB298TV5ynAuqlJQ3ddyx9nCFFDn4NXd6eP6U6KbrxlOXJYaS23snbqep8zVpV7/AMmqmVtzEyzjsACJnELeh9tfW3nB/emFtFpr3mGCQ6Bq5HV51jk8hY0otxLjZg2NR7EVMQgO4lwLO2w8K1keIAWtudza+8fOiea5MlZ1SQra1iRXnC5QhOnugkXmpsES4dSpSpVzbBttoUsgydr8z/DRfh5wJbSmRqiSJHO9VM1youBMKIg7VVw+WIw4Lq1ezeTaLXrgtioL50bDTNDGc52GUFSthy5nwHWlkfaAvRASgK5STEeXvtS3xPn5xCtKZ7IbTzP4vDyrOHMmW+oESkD2iRYg9Ku49OiJbzAyZmdqSXf/AJQ9rKhpCjuqBJnaDyqb/wCW4obvKMj/ACjcGCbQSPEdL06YThlhIA0JtzIBnxpX+0NlttKUJCQo96wAtty6zU43xs1AQXRlFkyfBcdPo9ooc/uGhVx1Tbl4Uw5Hx227pC21IJkBQUFJ9Yv8DXImXInbaP3o0rKnW0gqSdMCSNoi58/50pmTBjPcBMuT1O14HHpc7yFBQ6pUD8qvtHWdwQOtr1xHJOIXcOs6IM7hWyh5i8j9K6xwhxAjFCAnSQLjUFRt4A/CqGXTFDY6l/HqQ457jKhHn7qsITFabHQV7W5STCJuSIxukwT5cquuZmlCdSjAG58K55xJiiMUxe0i085qtnWMViXhhmydAu4QeXJNEuUjqWR+m7wpvgizOptKbcAUDIN9zetLbQINJrGNWmEgKAFvdXvEcQJBCCtOroVCfdvRtmsciUf2jbvjyI6haeVZSzl+Z6oBHMcz18qym43scSvkwlTUGKd76v7j8zS3xM4wtSUOOKSd4BMR4xNHsUvvrt95XzNA8xwzElbgSCeZjlbnVZu+JtaMgMCb/wAQOnK8LIhwbz7Y/WmrC4lIACVD0ItSJmXZLMMpJI5gd2imXZK262laSoTvB2PMUM1NRiDIGdj/AJjaHptNJnHOSO4goAulM25yYve1qJscNFKkqS65YzY0efIokyFTYmLqMeMcKd0H4HBpZbSlOwECkfjPiN0O9gwVJ0gFxSRJE9PDrXQyJ/SkjPcCtjFqxAb7VtaQFpSO8mOd7HlVjAwLEmUswNCDuGc+Wh5Dfbds25JMzqQr15eFPbmJEfA0nsYnDHtHgwsBKSrUUBIUQNrmZ23oKMG/i2lYlx0pMEoSkwlITP0pz4w5s8CDu2Ae50tAA3MmvGIcB2pS4Uz4rYl4juW1E7iNz60ewGNbcJKVBUGLGQCKrPjKmo9WEsNpm535VIjD86kTua9pVyFLIhSFbdc++0TMLpZB5Sq+22ma6NiFQn9a4fm+JLr7i5nUsx5T3fhFW9IltZ9SpqX4oSxw7l3buhHLc+QrruVZclpICR50qcDZWlK1KFylICj/AJjcj0Ee+n9CaHV5LahDwJS3IRauZ/aLhldr2hiFAJHjpCiT8RXUEoE0gfapAQ11Kj8B+9BpCfIJOorZEjKGdbraAN1AfH6V3bD4AKRChaK4/wAAYbtMY0CLCVflB/Uiu+MJBAmm61juAEDSj4mc94k4EHZ6mRCpkgcx0uLUtZPj14RzUlSkwQDsZ66kxFto/wC67cpAIvXHvtKwYaxGoRDgn1T6dIqNPkLfFoOZNvyE7JlebsupbKVglaO0TYiU92TH3bqAg3G3KrThtXHPsrxkYhwGf/zMCbe0kmBt7q6ul/V5UjOuxqEfg+S3EvjxohTZBvNvhtVDAKXgnEuKHcXZfODe/wAaMcZtKWpsJEkqgeHOfhVjFMhadKgNoNVbqejTUBcCo3INgyXO8eUMqWlVtJIuI2t50o4F4L0QlUkhTjivfAneiCMEpLKm1KlNwnwSeRoE4y6EaCtIQLbSojpTAA0TibHjUqD77j9l+YDWnlKk/EjwrKTsrfKXGkgmAtA9yk1qnY+BMbOvy4jlil95c/iV8zSpjMvZLpU65JUZAUuIHQdKYMwdOpyN9SvmaQ8S0OxCyJWVEKJ6gkenKlHkmav6et83UdcJgmwkBAEeFwa95XlwZK4J0qM6TyPOKDcLPFClNzKQkKSek8qYC7vQNxFalnRil3J+2Ir0ozVRpzlVkCKjdKW2SJbt0qBY5R+9ToNQuCp3V1I2ynj8ClbakEWII99c1x2T4tltxlB1MwSbXAO4murttk72HxqVeGSRECDarOLMVgPiUjmcQebAYw6NkuL75/tMR86aEcH6FIcw6yhQMybgjp8qZuJOFkvNFtIgi6SORoNw/hcSyhxDhK0JTKCYtH3f28Ks+cMODR+oHgNk9ibzfitDK+zShTigO9p+7+9FclzRt9IU2Z5RsQeYI5UgZBl7zwceQ5DhUdQUAQrnf3mmbg/LH0POrdSlIUEwEmQTHteFRmxoFP3AR2J64jDnR0sOE/hPyriuCZK3EJSDJIAjleuz8ThX9M4AJUoBAHQrISCffXLcsZ7HGICzAQ7BPQTFzR6UgIYnP/MXOr5BlCWm0pQLb+Z5k9aLlAA5xUWJxzTDepxYSI25nyrm3FPGK31FtslDf+pXn4X2FVlwtka418qoIfz3jZtolDQC1C0z3QeWwvXNc7zVzEq1OEnoOngByq/l2RPYgpCUE7g2gAbgnpzqrnGALTqmt9MSfH37VfxY0Q0O5UyZGbuWuDczGGxKXFezdJPQHn435V3LK8yQ6hK0EKSoSCOdfOS0xG9+dxTx9m2brS4WSe4oEgHksH7vmOVK1WDcNwjdNko7TOvdqK5t9q2HltK/wq+Bt84p6S5y5Vz77UsZDSUc1Kv5JG3yqlpv/QS1mrYYs8DYxSMY0RJ1HSob2UDJ8hufKu7JdtFcK+z8j+sak9fiIHzrtqVGna3+cHSfxkz6AYMUPfRervbda0lANUa5lwsR3A+OASg9KAMZFisQdSGHSOR0kJ96oFdU4Zw4LhJHsp6dTTSBWhh0wddxMpZNWVYgCcby7gDGa21FCUhK0qMrEwFAnaa3XZIrKsjTIJWbVO043jXf8RwctSv9xpbexTR1pS2pSSSVFIkTzNzTHmaAVOAb6lc+eo0oYPHdiFNqvBsQZ3rJ+56PQ47FiGsiDQCuz9Z39Zosg+NCeHGgordgQqBA5RvP0o+FAeIpbdwNSP8AkMrlVwanaWT1NbKQbiK8pc0m9DEDmXAmbk+gqZpAG21UcRi0tJ1uGBb0mhx4saHshR9IHxqRGJpsmQfAXGLsqmaboNlWftPKhKoPIER5xNF3HAKKJy4XQ7WFSdxINoqi8yBJgeP1qwXovuelY1hiogq2PKpDfUVtqIeYcEa3C4wtTIUe8E2CvGxtTdleVBtCUXOkRJMn470caw+k/CrBZHLenl2IomLJA6EELwg536nxrivHmELOMdIBGrvD4X94rvWIRCTSlxrw6nEMFZSVLQkkQL3iY67bUzA4RqlfMu4TkWLxjzxlaipVrm9uUDYCm/g/gVTxDjwKWzyJues9AY+PhSrl+JLK0r0pVpVzE36eG8g+J6V2rhLiNrEtyiygO8jcjxHUeNW8rEDiV0UE8y8nANYdkhICQkE+4Sf1r55zbEl95buwWokeRO1dz+0DH6MG8ZiUwOvet+tcIbZCyAAdRsZv3uvymh0/tp2UdCPqODUuZe1Htx2ki91Xj5D0rnTYW2oG6VCIO0EbEV9GZbg9LDaD91AT7gKQPtG4cCkl5AhSReBunc+o5etDiz/Iq3uE2PixC3DeeDEs6rBae6sdDAM+R3rnPH2O7XEFIMpbt/7G5+lVMkzdWGVrT94EET4W+MfHxqsjDLedGmSpat/FR3PQXpmPCuNy85shZdsYvs6ytfaJxH3QVJ9Iuffaurh61UsjyoMNIbGyQB52ufWrrmlIJOwv/BWdqMhyNL2JQizErmiuXNg3MetKOG4jw5WR2mmD95CgL7GeQ86bsteStOpBQobSDN/SuTGV7EnJlBFCMeQIALkc4/WjNCcsuAQf5NEu2A3tWpgYbAJmZB8jJK3URfT1rKfuH3AozimMP+I4J+8u/wD7HaquXZU2mZ7xJJki9S4xP+Kv+9X+41tpZmvOsSCZ6LG7KtAwswkJAAEeke6tLTO1VkOk229auMpG3tE+4edAZH5kaJ5e+rmGw3v6n9Ks4fB+vj9KtJZjlUgfcAtAXE+ABw6yLGJuenQ8vKl7IcjadRqWDqBINyNttvCn7NMMFtKFoIiDXOmmHYKWioJCr3MoOxB6p6GjmtochOEoGo33K+eYRLDyAzvYjz5fzxrouGCnEptcgTOyTzpXyPhF0rS48RAOogySeQM+tMmN4nw2GUG7lQ30iY8770UHXN5tuPF8mHsQyxl+nxNXE4ceXWqWUZ60+CpB2sZ5VCvilsoxBQlRLM+SjHK+1HagTFOLMTVcjuFkNb28KnSx4VVyTGh1tK7XuYoktfSjUWLlfJuVip7EHP4aSB61tzDCIog0i/jFY63JrttcwN/qIHFPBLOISYTpcIsodfEDcVzHGZdisAsEFSCmSlSfZPlvHKxr6Hdb5UDz7JW3h3hcbEb33HQjzmmJlK8HqQUB5Hc4bxJxc9imEtLSAQoalC2qJgR5xt05ULyJKQ62VqACVpKp6SJ86eMd9nTilKhaNyQkJMR4+O21qGu8BYpNkaL9CRPpFWRlx7aBijie7js9xzhEp7rmo8gErHxKYpKz/i9x5S2xISRslIUffM9fhW08BYgQFqHkFH6D3DpvRTL+D3gYWEaPwgqTM9SBKue/WlA4l5u4ezI0TsDw0t5SUoJEgQCATsL91VvU+ldc4U4RawiNyparqUeZ6eAohleWIaSNKUpJurSIE0QSZEct6Tl1DPxH49OFld1roKVOPMb2WGcM3KYHmqQKb1zzrl32qvlRaaH3lX6zsBttel4V3ZBGOdonvhjDocwqVOgFSiTymASEz6CjP2eqIQ/YaC4QkxuBI3HKkPB5Ef6jsNa0dzWkgmJmD52M10nLnBhmW0au42kyVEbG5JPvN6s5CB77iUU+x1GlPECMMkrdWlKOpN/dE+6rnD/GLWLWsNJJQgDvmACTyAN7C/rXLsTxfgX3Uh1twpB7jikHTJ/9vCnnDqCUSjpI5D4E1HyQURBKqxj2laTWqTOGMwfKf/s6AvVA7OdJTNt6yuV4o46ilicIC4s6j7av9x8K2MGB+Inzq3jHYcWP86v9xqbDoABUqBbnsB41nueeJrJZAkP9K2hBUuANyelLRxC3nD2JWiPZAMiPHbfzNS4/EOYtzs250JO/WOZ+lEMqbXhCQ4yVA/fSPhXcCbeHTrhS25Y9CG+GM0WVdi6mXAJ1DmPEG4NMqSD/AC9KXDuBcexJxBBQm4E87RT42zTE5Ex9eETJx9c/3g91NoAmlThHBlOJxEi2q8jmSfTanw4YdPdWk4UCSBvuefrUlTcRj1WxGX7lZ5qEnR02O3p08q59k7Dep0vgJd1KkKgWncTuPGulFql3NuGm3yZT5+MfzeoYWY3R6gY9ysaB9+4oZLmTSH3tKgloxHIGN4NaxyXmnHw22XG3hyOxO8/Gm1jhptKQlKBpFwCJ91WRhNPKuAMuvr8Ye1F+jf46g3g17ENhLTiEpQE+1NyYEWpyad5+6gCd7dPnRBtywo1vqZmpYZXLVVwo2qSfSpFroe25B8KsBU3pg5EqFOZi1zVPEuaatKoZmNh60DmhDReZBhySokVOtI6X61CwuEgA1p5ZApY6jinM8PATNeO1A25VE47IqBLnM7UJJhhZdGIG1R9oQelDlO3tXpL82NRZjQlQk67a1c3zvKnMRmCNQ/wkDUCBO3zvFPJvzrx2cA9abjcqbERkQGIvETC2sXhXUDVcoMHkQdXlaTUHGGOLjLiUTMQYvInambiB8AADcn3RS2dN+Z/nvp4ydfiK8ZIP5gDHZwh1js0AlRgBIFwRtytTTlmaLZwqQpXeSjeem09aGdmBcAD0AoVmuILh7FBufa/yptJpu5cnAHHcE4yos9x44GzZXYsaiSVKBuZ9pc8/PasoPkUIWykbJWhP+pNZSxVn+8IrwLjonDf4qybnWr/ca9Zjhg4goPsm1jG16tLa7yz/AJlf7jWYVuVVTPdS1jcimHqesiylDSe6kAfPxqtjeKEBZQhsuAbqG3jHWj2IBS0rSLwY84pBynOAwjQtlWocwN/Oag31L2lQ6jc7fI/Vzo+T41p1GpuAOmxHgRRVCKTeHkpZQp11QSVmTyA6CmjLMxbcHcUFU1TfczNXh2sdtkS8EzXsM1I2akAp4WZxczwGBWhh+dTA1tRpoRaswNzSi/hgBSi/xA2UuxIIKgmBJMWBsLXpxxveSUmYIgxY0oZtmOHZSltBSVawkhNyAJ1GBv08zTsWND0LMapPuBctxTrSGkJaVKiJ1QIG5IAnaTTX20JKiCYvA38hQ7D5mlxYSltcc1EQAel6tY7FobQVLMJ5/wAFLzL8gKjgbgbOs5UpGltC0kqSJVAnvCfhRfLsa6siezSOYBKj+gFJuZYxL73+E2tYTvMgFXLfperWRoeEgFLcGFFIlRjaatNiUY/qSI/kmlHjvHlpqEnvKMeQ50yYYkIAkk9TS/xdl3bthI9oXHSsbI1cS/oQozKX6i01w4+pvX2pCiJiTG3hR3hRbqmil4EFB0gndQgXn4T4UMy7idTIDeJaX3ba0iZA60x5dnLD8hpUkC6dj7qACaOsOcqQ68XwRIMwdCQSbCgOWZr/AFHaQkgJMTyM/I2+Io3xG0jsllwwiINAOH8Y3BabbUmBqBO6h1NRcTixBsBYCzLyXDVYZqnUtAkqQNRAG87CetC3c5IU4gJ1L16UpHMQLn415zHMi3OlIK4ClHoPH9K6o1dI10RGLL8SVoSopKSoTB3HhVwAqISkSVEADqTNqr4G6Uk8wD76bOE8EFEukbd1Pn94/L40/AhdgJj6l9lmQvcAYdyFLU5rgSQoRPgIqk59mDBuHXR+U/pT6BW61v2+P6mYM+Qe5zXE/ZWCDpxB9UfQg0BxH2W4lqS2Gl/2qIUfPWP1rs9YaE6ZKocQhqcg9zgzXDOLadbKmHAA4iTpkQFpv3ZrK7xFZSxpAOjDOqY9gTn+MusgfiPzq5g8Hpua23gwlSlKN9R+dQu40aorLI5sy6DYoS26obUIx2XpcSUq52kfOiLdwSYqBvvLgbDf0oTzG4nZDYgBLSA+ht5cpQgEaz7RkiT1tTPl+BZQrtU2tuDYjfao8wyVt3SVpBiljOsStbimkCUNQCj8UiuA2dy4P+zSqSOOfqdHwmMQr2VJPkQathyK5nkJUH9SUltEXG0+lOH9dzmn48oIuZup0fjegbhwvivC3xQJzGzXtOMEb0XkiP29Qw4+IpRzktod1qEJ0qAMH2lKRvHgDvVvMMSrSrQQFR3ZuAfEc6XsS3iHBpdcEGxCEgA9bm9WML18iZIx11CmRvpUFKSQUlSiI8Tzr3neotkNjvmw8JNyZ5Deq2HwyEEKSACOn69alxOPSkSo7dah3t7WHtgzKmVNApUEwNlDc3vM85qVDZ7bWggA2UN9Q5etLnEWfpUAluSSoSfuwDO/PltVzLQpJ1rWVKMbWSPIUWRmClyav1GIATUbW8YRVDMs7S2ttsi7kiegjf3wKhTiQYoBxFhu3UnSrStNwazT3zL2nxoXp+o1PhBFwCIpSyZvRmCg37ABJ8JG3voe2xi12U+Qnw3PuFM2RYNDCYG5uSdyetdwJoisGNhuuxVSvxqFOOMpKtKCYJ5aotNWcky1tvtFJX2jghKibkWmKI4zAodRDgB/m9S5fl7bKNLaQkG58ffUSq2qAwDGOKipkGEBXiFFNw4QLcoB/Wh7eHbLrhfXp790bao9nxNqeF4VKJ0iCTJ8ZA391DXMI2Fa1JBUOcX8K4moS60MST7EL5dhAu0EDfkIHKm/h1jQyE8wTPqaVMld8aZmFkRFWdNlCGzMPVKW4hkVuoWXgfPpUs1sqwYWJnEV3N1lZWVMiZWVo1uunTleZ58EqWJ2UofGoMrlxQWo25V6xuSMKeXKCe+fvr/FP4qNM5Y0E2T/AKlfWsE4yTc2VcBeBIcZiwBCd6ny9QSK8DLm/wAJ/Mr61bODRAsfzK+tSuO+YLOAKm38eIIpIzbDLDxdaXBO/Tb47U3O4FB5H8yvrVZeWNfhP5lfWpZCZZ02fxG1HcFM4lQ06t+ZAiiJxlhUzmVtHTKf9SvrW15W1+E/mV9ajxReTLuN1BjmYmSK2Mfzq1/4lon2T+ZX1qQ5U1p9k/mV9akIfuAcg+pWczSokYqN9x9b1YTlLUjun8y/rUy8rav3Ty+8r61IQ3B3CDXswoLjdKyVKuYteQPTamReUMkeyfzL+tQqyVmPZP51/wDKjUMpsGTuET8NhQlRUpWoxFxYCBYDlVpL2hIAJiefy8hTEvJGJ9g/nX/yrP8AwbH4D+df/Kjfc3Zho4B6gH+v0itDGTv5mjf/AIFj8B/Ov/lWlZCx+A/nX/yqucMb5R9QbhXgI8avtYmricnZt3T+df1qw3lLX4T+Zf1oTiM45uJVTi71ZYxs1Ocpav3T+ZX1qVrK2gPZP5lfWpCGJbIJSdxF70Ode1m1h86OvZY3pPdP5lfWtYfKWo9n/Ur61PigeWVsqe0m/OmjDYsGBQsZa3bu/wCpX1ojhMIgcvifrUeMjqQ7huTCTSzNqttYg86qYdNT6afiZ06MpuAZcbdB2Ne5oU82JH6EiiDB7orRxZN0Qy1JTWVomsp0Cf/Z"/>
          <p:cNvSpPr>
            <a:spLocks noChangeAspect="1" noChangeArrowheads="1"/>
          </p:cNvSpPr>
          <p:nvPr/>
        </p:nvSpPr>
        <p:spPr bwMode="auto">
          <a:xfrm>
            <a:off x="155575" y="-1195388"/>
            <a:ext cx="3048000" cy="249555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26</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6" name="15 CuadroTexto"/>
          <p:cNvSpPr txBox="1"/>
          <p:nvPr/>
        </p:nvSpPr>
        <p:spPr>
          <a:xfrm>
            <a:off x="404664" y="200472"/>
            <a:ext cx="6120680" cy="461665"/>
          </a:xfrm>
          <a:prstGeom prst="rect">
            <a:avLst/>
          </a:prstGeom>
          <a:noFill/>
        </p:spPr>
        <p:txBody>
          <a:bodyPr wrap="square" rtlCol="0">
            <a:spAutoFit/>
          </a:bodyPr>
          <a:lstStyle/>
          <a:p>
            <a:r>
              <a:rPr lang="es-ES" sz="2400" dirty="0" smtClean="0">
                <a:latin typeface="Forte" pitchFamily="66" charset="0"/>
              </a:rPr>
              <a:t>Contra la violencia de género</a:t>
            </a:r>
            <a:endParaRPr lang="es-ES" sz="2400" dirty="0">
              <a:latin typeface="Forte" pitchFamily="66" charset="0"/>
            </a:endParaRPr>
          </a:p>
        </p:txBody>
      </p:sp>
      <p:sp>
        <p:nvSpPr>
          <p:cNvPr id="20" name="19 CuadroTexto"/>
          <p:cNvSpPr txBox="1"/>
          <p:nvPr/>
        </p:nvSpPr>
        <p:spPr>
          <a:xfrm>
            <a:off x="404664" y="4808984"/>
            <a:ext cx="5976664" cy="830997"/>
          </a:xfrm>
          <a:prstGeom prst="rect">
            <a:avLst/>
          </a:prstGeom>
          <a:noFill/>
        </p:spPr>
        <p:txBody>
          <a:bodyPr wrap="square" rtlCol="0">
            <a:spAutoFit/>
          </a:bodyPr>
          <a:lstStyle/>
          <a:p>
            <a:pPr algn="just"/>
            <a:r>
              <a:rPr lang="es-ES" sz="1600" dirty="0" smtClean="0"/>
              <a:t>	</a:t>
            </a:r>
            <a:r>
              <a:rPr lang="es-ES_tradnl" sz="1600" dirty="0" smtClean="0"/>
              <a:t> El curso pasado el IES Leopoldo Cano realizó un  concurso de </a:t>
            </a:r>
            <a:r>
              <a:rPr lang="es-ES_tradnl" sz="1600" dirty="0" err="1" smtClean="0"/>
              <a:t>microrrelatos</a:t>
            </a:r>
            <a:r>
              <a:rPr lang="es-ES_tradnl" sz="1600" dirty="0" smtClean="0"/>
              <a:t> para concienciar sobre este tema.  </a:t>
            </a:r>
            <a:r>
              <a:rPr lang="es-ES" sz="1600" dirty="0" smtClean="0"/>
              <a:t>He aquí algunos:</a:t>
            </a:r>
          </a:p>
        </p:txBody>
      </p:sp>
      <p:sp>
        <p:nvSpPr>
          <p:cNvPr id="12" name="11 Rectángulo"/>
          <p:cNvSpPr/>
          <p:nvPr/>
        </p:nvSpPr>
        <p:spPr>
          <a:xfrm>
            <a:off x="260648" y="848544"/>
            <a:ext cx="6192688" cy="4031873"/>
          </a:xfrm>
          <a:prstGeom prst="rect">
            <a:avLst/>
          </a:prstGeom>
        </p:spPr>
        <p:txBody>
          <a:bodyPr wrap="square">
            <a:spAutoFit/>
          </a:bodyPr>
          <a:lstStyle/>
          <a:p>
            <a:r>
              <a:rPr lang="es-ES_tradnl" sz="1600" dirty="0" smtClean="0"/>
              <a:t>	 No obstante, a pesar de estos datos favorables, tenemos que dejar constancia de que una de cada tres mujeres europeas ha experimentado violencia física y/o sexual, según desveló ayer la Agencia de los Derechos Fundamentales de la Unión Europea. Se trata, si se extrapolan los datos, de 62 millones de mujeres. Y algo más de una de cada cinco (22%) respondió a los entrevistadores que había sufrido esa violencia física y/o sexual por parte de una pareja o </a:t>
            </a:r>
            <a:r>
              <a:rPr lang="es-ES_tradnl" sz="1600" dirty="0" err="1" smtClean="0"/>
              <a:t>expareja</a:t>
            </a:r>
            <a:r>
              <a:rPr lang="es-ES_tradnl" sz="1600" dirty="0" smtClean="0"/>
              <a:t>.</a:t>
            </a:r>
            <a:endParaRPr lang="es-ES" sz="1600" dirty="0" smtClean="0"/>
          </a:p>
          <a:p>
            <a:pPr algn="just"/>
            <a:r>
              <a:rPr lang="es-ES_tradnl" sz="1600" dirty="0" smtClean="0"/>
              <a:t>	Por otro lado, la misma Unión Europea deja constancia de que dos de cada tres mujeres europeas víctimas de violencia física o sexual no acude a denunciarlo ante la Policía ni ningún otro servicio de asistencia. </a:t>
            </a:r>
            <a:br>
              <a:rPr lang="es-ES_tradnl" sz="1600" dirty="0" smtClean="0"/>
            </a:br>
            <a:r>
              <a:rPr lang="es-ES_tradnl" sz="1600" dirty="0" smtClean="0"/>
              <a:t>	Se advierte así de que la verdadera dimensión de la violencia contra las mujeres "permanece invisible en las cifras oficiales, lo que subraya la necesidad de aumentar la percepción de este asunto". </a:t>
            </a:r>
            <a:endParaRPr lang="es-ES" sz="1600" dirty="0"/>
          </a:p>
        </p:txBody>
      </p:sp>
      <p:sp>
        <p:nvSpPr>
          <p:cNvPr id="17" name="Rectangle 1"/>
          <p:cNvSpPr>
            <a:spLocks noChangeArrowheads="1"/>
          </p:cNvSpPr>
          <p:nvPr/>
        </p:nvSpPr>
        <p:spPr bwMode="auto">
          <a:xfrm rot="20454967">
            <a:off x="260648" y="5889104"/>
            <a:ext cx="4320480" cy="1569660"/>
          </a:xfrm>
          <a:prstGeom prst="rect">
            <a:avLst/>
          </a:prstGeom>
          <a:blipFill>
            <a:blip r:embed="rId3" cstate="print"/>
            <a:tile tx="0" ty="0" sx="100000" sy="100000" flip="none" algn="tl"/>
          </a:blipFill>
          <a:ln>
            <a:headEnd/>
            <a:tailEnd/>
          </a:ln>
        </p:spPr>
        <p:style>
          <a:lnRef idx="2">
            <a:schemeClr val="accent2"/>
          </a:lnRef>
          <a:fillRef idx="1">
            <a:schemeClr val="lt1"/>
          </a:fillRef>
          <a:effectRef idx="0">
            <a:schemeClr val="accent2"/>
          </a:effectRef>
          <a:fontRef idx="minor">
            <a:schemeClr val="dk1"/>
          </a:fontRef>
        </p:style>
        <p:txBody>
          <a:bodyPr wrap="square" anchor="ctr">
            <a:spAutoFit/>
          </a:bodyPr>
          <a:lstStyle/>
          <a:p>
            <a:r>
              <a:rPr lang="es-ES" sz="1600" b="1" dirty="0">
                <a:solidFill>
                  <a:srgbClr val="222222"/>
                </a:solidFill>
                <a:cs typeface="Times New Roman" pitchFamily="18" charset="0"/>
              </a:rPr>
              <a:t>LA </a:t>
            </a:r>
            <a:r>
              <a:rPr lang="es-ES" sz="1600" b="1" dirty="0" smtClean="0">
                <a:solidFill>
                  <a:srgbClr val="222222"/>
                </a:solidFill>
                <a:cs typeface="Times New Roman" pitchFamily="18" charset="0"/>
              </a:rPr>
              <a:t>DESPEDIDA</a:t>
            </a:r>
            <a:endParaRPr lang="es-ES" sz="1600" dirty="0">
              <a:ea typeface="Calibri" pitchFamily="34" charset="0"/>
              <a:cs typeface="Times New Roman" pitchFamily="18" charset="0"/>
            </a:endParaRPr>
          </a:p>
          <a:p>
            <a:endParaRPr lang="es-ES" sz="1600" dirty="0"/>
          </a:p>
          <a:p>
            <a:pPr eaLnBrk="0" hangingPunct="0"/>
            <a:r>
              <a:rPr lang="es-ES" sz="1600" dirty="0">
                <a:solidFill>
                  <a:srgbClr val="222222"/>
                </a:solidFill>
                <a:cs typeface="Times New Roman" pitchFamily="18" charset="0"/>
              </a:rPr>
              <a:t>Un día la niña preguntó</a:t>
            </a:r>
            <a:endParaRPr lang="es-ES" sz="1600" dirty="0"/>
          </a:p>
          <a:p>
            <a:pPr eaLnBrk="0" hangingPunct="0"/>
            <a:r>
              <a:rPr lang="es-ES" sz="1600" dirty="0">
                <a:solidFill>
                  <a:srgbClr val="222222"/>
                </a:solidFill>
                <a:cs typeface="Times New Roman" pitchFamily="18" charset="0"/>
              </a:rPr>
              <a:t>-¿Dónde está papá?</a:t>
            </a:r>
            <a:endParaRPr lang="es-ES" sz="1600" dirty="0"/>
          </a:p>
          <a:p>
            <a:pPr eaLnBrk="0" hangingPunct="0"/>
            <a:r>
              <a:rPr lang="es-ES" sz="1600" dirty="0">
                <a:solidFill>
                  <a:srgbClr val="222222"/>
                </a:solidFill>
                <a:cs typeface="Times New Roman" pitchFamily="18" charset="0"/>
              </a:rPr>
              <a:t>-Hija tu papá está en otro lugar con otra mujer</a:t>
            </a:r>
            <a:endParaRPr lang="es-ES" sz="1600" dirty="0"/>
          </a:p>
          <a:p>
            <a:pPr eaLnBrk="0" hangingPunct="0"/>
            <a:r>
              <a:rPr lang="es-ES" sz="1600" dirty="0">
                <a:solidFill>
                  <a:srgbClr val="222222"/>
                </a:solidFill>
                <a:cs typeface="Times New Roman" pitchFamily="18" charset="0"/>
              </a:rPr>
              <a:t>-Entonces, ¿también ella  llorará sangre?</a:t>
            </a:r>
            <a:endParaRPr lang="es-ES" sz="1600" dirty="0"/>
          </a:p>
        </p:txBody>
      </p:sp>
      <p:sp>
        <p:nvSpPr>
          <p:cNvPr id="18" name="Rectangle 1"/>
          <p:cNvSpPr>
            <a:spLocks noChangeArrowheads="1"/>
          </p:cNvSpPr>
          <p:nvPr/>
        </p:nvSpPr>
        <p:spPr bwMode="auto">
          <a:xfrm rot="334343">
            <a:off x="411076" y="8305876"/>
            <a:ext cx="3761175" cy="1323439"/>
          </a:xfrm>
          <a:prstGeom prst="rect">
            <a:avLst/>
          </a:prstGeom>
          <a:blipFill>
            <a:blip r:embed="rId3" cstate="print"/>
            <a:tile tx="0" ty="0" sx="100000" sy="100000" flip="none" algn="tl"/>
          </a:blipFill>
          <a:ln>
            <a:headEnd/>
            <a:tailEnd/>
          </a:ln>
        </p:spPr>
        <p:style>
          <a:lnRef idx="2">
            <a:schemeClr val="accent2"/>
          </a:lnRef>
          <a:fillRef idx="1">
            <a:schemeClr val="lt1"/>
          </a:fillRef>
          <a:effectRef idx="0">
            <a:schemeClr val="accent2"/>
          </a:effectRef>
          <a:fontRef idx="minor">
            <a:schemeClr val="dk1"/>
          </a:fontRef>
        </p:style>
        <p:txBody>
          <a:bodyPr wrap="square" anchor="ctr">
            <a:spAutoFit/>
          </a:bodyPr>
          <a:lstStyle/>
          <a:p>
            <a:pPr>
              <a:defRPr/>
            </a:pPr>
            <a:r>
              <a:rPr lang="es-ES" sz="1600" b="1" dirty="0" smtClean="0">
                <a:solidFill>
                  <a:srgbClr val="C00000"/>
                </a:solidFill>
                <a:ea typeface="Calibri" pitchFamily="34" charset="0"/>
                <a:cs typeface="Times New Roman" pitchFamily="18" charset="0"/>
              </a:rPr>
              <a:t>AMOR CON SANGRE</a:t>
            </a:r>
            <a:endParaRPr lang="es-ES" sz="1600" dirty="0" smtClean="0">
              <a:solidFill>
                <a:srgbClr val="C00000"/>
              </a:solidFill>
              <a:ea typeface="Calibri" pitchFamily="34" charset="0"/>
              <a:cs typeface="Times New Roman" pitchFamily="18" charset="0"/>
            </a:endParaRPr>
          </a:p>
          <a:p>
            <a:pPr>
              <a:defRPr/>
            </a:pPr>
            <a:endParaRPr lang="es-ES" sz="1600" dirty="0" smtClean="0">
              <a:solidFill>
                <a:srgbClr val="C00000"/>
              </a:solidFill>
            </a:endParaRPr>
          </a:p>
          <a:p>
            <a:pPr algn="just" eaLnBrk="0" hangingPunct="0">
              <a:defRPr/>
            </a:pPr>
            <a:r>
              <a:rPr lang="es-ES" sz="1600" dirty="0" smtClean="0">
                <a:solidFill>
                  <a:srgbClr val="C00000"/>
                </a:solidFill>
                <a:ea typeface="Calibri" pitchFamily="34" charset="0"/>
                <a:cs typeface="Times New Roman" pitchFamily="18" charset="0"/>
              </a:rPr>
              <a:t>Era tan grande el amor que sentía por ella, que decidió dejárselo impreso </a:t>
            </a:r>
          </a:p>
          <a:p>
            <a:pPr algn="just" eaLnBrk="0" hangingPunct="0">
              <a:defRPr/>
            </a:pPr>
            <a:r>
              <a:rPr lang="es-ES" sz="1600" dirty="0" smtClean="0">
                <a:solidFill>
                  <a:srgbClr val="C00000"/>
                </a:solidFill>
                <a:ea typeface="Calibri" pitchFamily="34" charset="0"/>
                <a:cs typeface="Times New Roman" pitchFamily="18" charset="0"/>
              </a:rPr>
              <a:t>en su piel.</a:t>
            </a:r>
            <a:endParaRPr lang="es-ES" sz="1600" dirty="0">
              <a:solidFill>
                <a:srgbClr val="C00000"/>
              </a:solidFill>
            </a:endParaRPr>
          </a:p>
        </p:txBody>
      </p:sp>
      <p:sp>
        <p:nvSpPr>
          <p:cNvPr id="19" name="Rectangle 1"/>
          <p:cNvSpPr>
            <a:spLocks noChangeArrowheads="1"/>
          </p:cNvSpPr>
          <p:nvPr/>
        </p:nvSpPr>
        <p:spPr bwMode="auto">
          <a:xfrm rot="449410">
            <a:off x="3356992" y="7257256"/>
            <a:ext cx="3178855" cy="1077218"/>
          </a:xfrm>
          <a:prstGeom prst="rect">
            <a:avLst/>
          </a:prstGeom>
          <a:blipFill>
            <a:blip r:embed="rId3" cstate="print"/>
            <a:tile tx="0" ty="0" sx="100000" sy="100000" flip="none" algn="tl"/>
          </a:blipFill>
          <a:ln>
            <a:headEnd/>
            <a:tailEnd/>
          </a:ln>
        </p:spPr>
        <p:style>
          <a:lnRef idx="2">
            <a:schemeClr val="accent2"/>
          </a:lnRef>
          <a:fillRef idx="1">
            <a:schemeClr val="lt1"/>
          </a:fillRef>
          <a:effectRef idx="0">
            <a:schemeClr val="accent2"/>
          </a:effectRef>
          <a:fontRef idx="minor">
            <a:schemeClr val="dk1"/>
          </a:fontRef>
        </p:style>
        <p:txBody>
          <a:bodyPr wrap="square" anchor="ctr">
            <a:spAutoFit/>
          </a:bodyPr>
          <a:lstStyle/>
          <a:p>
            <a:pPr>
              <a:defRPr/>
            </a:pPr>
            <a:r>
              <a:rPr lang="es-ES" sz="1600" b="1" dirty="0" smtClean="0">
                <a:solidFill>
                  <a:srgbClr val="0070C0"/>
                </a:solidFill>
                <a:ea typeface="Times New Roman" pitchFamily="18" charset="0"/>
                <a:cs typeface="Arial" pitchFamily="34" charset="0"/>
              </a:rPr>
              <a:t>LIBERTAD</a:t>
            </a:r>
            <a:r>
              <a:rPr lang="es-ES" sz="1600" dirty="0" smtClean="0">
                <a:solidFill>
                  <a:srgbClr val="0070C0"/>
                </a:solidFill>
                <a:ea typeface="Calibri" pitchFamily="34" charset="0"/>
                <a:cs typeface="Times New Roman" pitchFamily="18" charset="0"/>
              </a:rPr>
              <a:t> </a:t>
            </a:r>
          </a:p>
          <a:p>
            <a:pPr>
              <a:defRPr/>
            </a:pPr>
            <a:endParaRPr lang="es-ES" sz="1600" dirty="0" smtClean="0">
              <a:solidFill>
                <a:srgbClr val="0070C0"/>
              </a:solidFill>
            </a:endParaRPr>
          </a:p>
          <a:p>
            <a:pPr eaLnBrk="0" hangingPunct="0">
              <a:defRPr/>
            </a:pPr>
            <a:r>
              <a:rPr lang="es-ES" sz="1600" dirty="0" smtClean="0">
                <a:solidFill>
                  <a:srgbClr val="0070C0"/>
                </a:solidFill>
                <a:ea typeface="Times New Roman" pitchFamily="18" charset="0"/>
                <a:cs typeface="Arial" pitchFamily="34" charset="0"/>
              </a:rPr>
              <a:t>Ella es un ave que ama volar, pero él es un clavo en sus pies.</a:t>
            </a:r>
            <a:endParaRPr lang="es-ES" sz="1600" dirty="0">
              <a:solidFill>
                <a:srgbClr val="0070C0"/>
              </a:solidFill>
            </a:endParaRPr>
          </a:p>
        </p:txBody>
      </p:sp>
      <p:pic>
        <p:nvPicPr>
          <p:cNvPr id="97282" name="Picture 2" descr="C:\Documents and Settings\Agustin\Mis documentos\Imagines laborum\Gifs\cámara.jpg">
            <a:hlinkClick r:id="rId4"/>
          </p:cNvPr>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4941168" y="5457056"/>
            <a:ext cx="1728192" cy="1728192"/>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53000" r="-53000"/>
          </a:stretch>
        </a:blipFill>
        <a:effectLst/>
      </p:bgPr>
    </p:bg>
    <p:spTree>
      <p:nvGrpSpPr>
        <p:cNvPr id="1" name=""/>
        <p:cNvGrpSpPr/>
        <p:nvPr/>
      </p:nvGrpSpPr>
      <p:grpSpPr>
        <a:xfrm>
          <a:off x="0" y="0"/>
          <a:ext cx="0" cy="0"/>
          <a:chOff x="0" y="0"/>
          <a:chExt cx="0" cy="0"/>
        </a:xfrm>
      </p:grpSpPr>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24578" name="AutoShape 2" descr="data:image/jpeg;base64,/9j/4AAQSkZJRgABAQAAAQABAAD/2wCEAAkGBxQTEhQUExQVFhQXGRwXGBgYFxgYGhgaFxcXHBcYHBwYHSggGh4lHRoYITEiJSkrLi4uGB8zODMsNygtLisBCgoKDg0OGxAQGy8kICQsLCwsLCwsLCwsLCwsLCwsLCwsLCwsLCwsLCwsLCwsLCwsLCwsLCwsLCwsLCwsLCwsLP/AABEIAMsA+AMBIgACEQEDEQH/xAAcAAACAgMBAQAAAAAAAAAAAAAFBgMEAAEHAgj/xAA+EAABAwIEAwUFBwIGAgMAAAABAgMRACEEBRIxBkFREyJhcYEykaGx0QdCUpLB4fAUciNiorLS8RWCFiQz/8QAGgEAAgMBAQAAAAAAAAAAAAAAAgMBBAUABv/EACsRAAICAQQCAgEDBAMAAAAAAAECABEDBBIhMRNBIlFhBRQyQnGBwSMkM//aAAwDAQACEQMRAD8A6A0731SVDvG0nr40XZckRJ99CcWz3ifE/O1bwrqgQlVZe6jNM4wy8S+pJTt86u4ZQVzquhMi1V3WSkynf4eddZHMUQGFe4dSetQqxbZX2WtPaROmbx5UIxnECWm1qcgaUzfry9JilTKnEuJGICiFKXebFKwTqE9AQR5DnVtW3LKrIVPM6MlUWNei8BvQJPEzBQnUFBZBJSBJEGCekTUeF4qw7iggdoJgAqRa/I897VHzXqQKMZUqmtiqTaFI2uOlTtvg2piZgeG4Mgr9SesrU1k024M3WVqayamdN1leZrc1FidN1leCawUO4XU6eqya1Fbip59TpqawmsisNRzJmprRrSlUu8WY9SGTpsZ3v+lVsmTaCTG4sRyMFHuHtUb14U8KRm04kIS4F947ie6QY/nKioxCoE71UGe/Utto9v8AUDDD+LjnQ7E5jHOqD2LEkapPMTeqWIxMUp8h+4xMH4l7EZkeR+J+tLebcSONrQhJPeIm52kV7dxXjSXn2P8A/sJk2TB/egBY+5p6PTqXphOhYbMVFSJUbqA3N7ispAynGl19tayYS4kJT07ybnxrVPS5U1WnCtQM7G/NxAuTz/aov6fnF+Xerys94nxPzNeC7B86MmV1BqEmMaEi9S9skm/PahKzqB91VFukc/8AsVHkKzvCDzKf2jYPtsOWkhQKyBKeRFxMbgqiRUOW5SW8I20vmkJVfZXK+/hPhRJGO6+vhV5WJSpChaQPjyovLY+oJxFfzFjh3AuJSf6pSS4gkatpCZ0qV46VKB6iOleuEMal/GLUtAQEkKgExq2SpPIoUm/n61Lxnh1YjCOpZs8pBSIO8xb160C4Twq8LhD2k9okKUeqTySPDw6k00ZeLMUcIJodTrScXqXCSkhNljnPKrLjANcf4fzpeCwTinSVLVqcvKSVLMpibzfY3F6LcOcRYtxpCEpMc3XLqkmfZ6b/AAovIpB3RZwMDxOjpSoeIrZE7GDUWAdJQnUQVRcgQCeZjlVlQBogFrgxBsHmVwtY3vUiX60mo3HKTZHNwquWUrmtk0MfxZSk6YnxoHj8/eQlRW2mEgmULMx1gimrkJELxEmNXaXid6mBpIwGflXe0Lg8xB9d6KJ4kaB0qJQf8ySJMcjz9KHG7g8iS2EiMk1mqgTWdtKsHUfmFB2cUourSp9SVaiUAERHIibK8qsozMDxUEYTHXVXlSqG4bEkJAWQpUbgQD417/q6Q+oriR4jJ3HKEZshKkkK51c1zNDcza1oUnkRHvqpkYkcy1gWmEVnMNiGgdDxKRsk3jwvXjBZ4Vsdovum89JT8qp5jh8Yk6EuDs9pIuB+tA89ZW3hw2FDQAdR5q5xVMd1PRLiTIoDEWT2P9yk7xA5268Qg9yQkzzTb+etXuIM01FtOohCjeLTawNLTTCi0I2UqSfAH9qIYiFiCJphABh5siBxQ64mLxOh1OhRhUhQkn1qk6sLxN72/T96nw+CSi4mfHlVvAZOpxyWm1rWfwpJ+VEtXQiX1CizfruU8DhyMSiNlLQfAELTW66Dkn2fPlSFulLYBCo9pViDFrDbrW6uYUyVyJlZ9ahbuNT+HSCd9zzPWoO6N4jx/wC69vL7xtzPzpT48xiktJAtqUJ9KQ7VzGaXAczqn3GxBG4iCeVQPLBEdL/Oua4V/EgJKS5psQRMXr3huI8SlQSSpRuCCP2pXl/E0z+kP/SwMeMWIhQ5b1T7eDI9k7+H7UtjilxJhaAQbcx50woaO6djQk3K2bSvgA3+5AnMNPpY+QNS/wBelV/f40NzBkgz1sfOhjqVJi5ioBIidoMYc4wDeLaDatgoK8RpoplT/ZiIFKGGxqgedF8NmM+dFvNQPHVx5w+OFrxVtONrn4zVNu9HqP4aJ4POUkxqEjlIolyGKbSHuo4dpUDjtCUY/wAasJxM0e6V/HUsKcpZ4qxCtEJjUru3sL8qNrd6UuZyyHlRJGkEW8d7GxqVIsXJFyjkWLW2Q0sA92xB5J6g3qbMsVLrKefaT6BJn9KH4Jnslkr1Fe2rcEco6W3r3jEnt2D/AHE+75xVgsBk4hAWsMoUkpxJIBIKuh+5IMnaq7jeHQ22XRfSNpmbSYEda3mT3+FpFtZSn8xAPwq4vBpXGoAhO0ifnRfufZnDHK4zVSXgw0tWki0kKSCRKYBvpjxomM1dbkuISoDcpMesK5etVnVobGswAnmeQ/ShOYZqHkpQgK76giYgEE97fwmg3jIf48RgQDiMuG4kZULq0+Cxp/ar6H0qEpII8DNA3cvQ4kApBG0EVrLcnbaWFI1Jj7oUqD5iYIpbeI8jid4/cJYxnVbrv+9IXHTJCUoA9tQG/XlXSQJsRQXiPI1ulgoAhK9Sp5CDB98VVP3LOlzBMg3RFXkzhKGmkFao2SDy59BTFlX2bvqEuqQ14e2r4WHvNdD4bwXZsJBEKMlXW5MD0FFhWhi0alQWmdm1zljt4inlnAGFagrCnVdVm35Rb3zTNh8OlA0oSEjoAAPhU9ZVxcar0JSZ2Y2xmqysrdHAimsd4+Z+dJ32gRpa5d7eYj1mmVeIOs+Z+dAuMcEXmpT7STIrEyciej/TyFzKWhTBtjskEARpHQ8hSrw8UHEvSQZJgcvaN6hZ4pW2x2KkS4BpB8OU+NUsLkb+lDqCQvx3jkb/AK0om6qamLTnGr+RqvqEeKmUl5lCZJJ5Rb+b0xk6UgUByjJ3O07Z9RKxsN4oy+u/hRAc8ylrHAVcYN17lbEJkGdv5ehC+h8qp8c5+cOwdCocUYT+p91K+C42UY7duJA7yQYPj/1T1wMy7hMzzgNtMbHGo2rwVWPKtYPFJdSFoOpJv5irJa60kiuCJYV4mYRjU6UmRE+POjq8sKU60EyL7x60IzAKRiSUXVuPUXFW14jFOd0J0jY0TCbRd6U2AKjfw5mBdb7xkgwf0PqKYGXotSZkqkYVuHFpClGd6P4fMUEGFAxvHLw8aWeJkapLclRxC72MCQZqjh3TubzfyoLjc4bNytOkHrz8Oh8DV/CYtK0goII6j9a4fmJOEqt1LGKKSJ59J/k1td4teh2YLNrGOo5H6VebVbxobNyABU9mOYqfWoxVM4hIUElQk7DmY6Dc1bQQK7mFuEp51hVONlsRciZ/CDJtzqRvCEutn7qUm9tzA+tW4B2r2xcD+RTRmIXaJHBl0eG/zrbZveqraiTb3irC3IF6XJP1LoVeieHVMUEwyo33olh3oowZWyLxDmHNoqeqLL81aQua1sOQEVM1hRklZWiaicxCRuoU4kDuDUlrKqHGg+yCfh86yl+VPuFsMUnEytX9x+dUs0x6GklThgC3Mk+nOrane8qOp+dJ/HDpHZK0ylKwTPSKyWNHib2kxDI4UyZrOcKXBqbUmdlKQIM+M29aagBHXpFJWY4xhxhXeQbWEiQeVqM8KuqOGRrmQI9P+qAGXdXi+G/kVxRhXEODeqGKMCatOiPKlnjTORh8Opf3jZP9x2929GilmqZbMFW5zbjDGDEY0ImEIIRJ2FxqP86U443LGVYeFBOgDfpA3nl6Uq8NcKf1TSnFqIKjbr4kzvO9X2uAnZ0l89nzTB298TV5ynAuqlJQ3ddyx9nCFFDn4NXd6eP6U6KbrxlOXJYaS23snbqep8zVpV7/AMmqmVtzEyzjsACJnELeh9tfW3nB/emFtFpr3mGCQ6Bq5HV51jk8hY0otxLjZg2NR7EVMQgO4lwLO2w8K1keIAWtudza+8fOiea5MlZ1SQra1iRXnC5QhOnugkXmpsES4dSpSpVzbBttoUsgydr8z/DRfh5wJbSmRqiSJHO9VM1youBMKIg7VVw+WIw4Lq1ezeTaLXrgtioL50bDTNDGc52GUFSthy5nwHWlkfaAvRASgK5STEeXvtS3xPn5xCtKZ7IbTzP4vDyrOHMmW+oESkD2iRYg9Ku49OiJbzAyZmdqSXf/AJQ9rKhpCjuqBJnaDyqb/wCW4obvKMj/ACjcGCbQSPEdL06YThlhIA0JtzIBnxpX+0NlttKUJCQo96wAtty6zU43xs1AQXRlFkyfBcdPo9ooc/uGhVx1Tbl4Uw5Hx227pC21IJkBQUFJ9Yv8DXImXInbaP3o0rKnW0gqSdMCSNoi58/50pmTBjPcBMuT1O14HHpc7yFBQ6pUD8qvtHWdwQOtr1xHJOIXcOs6IM7hWyh5i8j9K6xwhxAjFCAnSQLjUFRt4A/CqGXTFDY6l/HqQ457jKhHn7qsITFabHQV7W5STCJuSIxukwT5cquuZmlCdSjAG58K55xJiiMUxe0i085qtnWMViXhhmydAu4QeXJNEuUjqWR+m7wpvgizOptKbcAUDIN9zetLbQINJrGNWmEgKAFvdXvEcQJBCCtOroVCfdvRtmsciUf2jbvjyI6haeVZSzl+Z6oBHMcz18qym43scSvkwlTUGKd76v7j8zS3xM4wtSUOOKSd4BMR4xNHsUvvrt95XzNA8xwzElbgSCeZjlbnVZu+JtaMgMCb/wAQOnK8LIhwbz7Y/WmrC4lIACVD0ItSJmXZLMMpJI5gd2imXZK262laSoTvB2PMUM1NRiDIGdj/AJjaHptNJnHOSO4goAulM25yYve1qJscNFKkqS65YzY0efIokyFTYmLqMeMcKd0H4HBpZbSlOwECkfjPiN0O9gwVJ0gFxSRJE9PDrXQyJ/SkjPcCtjFqxAb7VtaQFpSO8mOd7HlVjAwLEmUswNCDuGc+Wh5Dfbds25JMzqQr15eFPbmJEfA0nsYnDHtHgwsBKSrUUBIUQNrmZ23oKMG/i2lYlx0pMEoSkwlITP0pz4w5s8CDu2Ae50tAA3MmvGIcB2pS4Uz4rYl4juW1E7iNz60ewGNbcJKVBUGLGQCKrPjKmo9WEsNpm535VIjD86kTua9pVyFLIhSFbdc++0TMLpZB5Sq+22ma6NiFQn9a4fm+JLr7i5nUsx5T3fhFW9IltZ9SpqX4oSxw7l3buhHLc+QrruVZclpICR50qcDZWlK1KFylICj/AJjcj0Ee+n9CaHV5LahDwJS3IRauZ/aLhldr2hiFAJHjpCiT8RXUEoE0gfapAQ11Kj8B+9BpCfIJOorZEjKGdbraAN1AfH6V3bD4AKRChaK4/wAAYbtMY0CLCVflB/Uiu+MJBAmm61juAEDSj4mc94k4EHZ6mRCpkgcx0uLUtZPj14RzUlSkwQDsZ66kxFto/wC67cpAIvXHvtKwYaxGoRDgn1T6dIqNPkLfFoOZNvyE7JlebsupbKVglaO0TYiU92TH3bqAg3G3KrThtXHPsrxkYhwGf/zMCbe0kmBt7q6ul/V5UjOuxqEfg+S3EvjxohTZBvNvhtVDAKXgnEuKHcXZfODe/wAaMcZtKWpsJEkqgeHOfhVjFMhadKgNoNVbqejTUBcCo3INgyXO8eUMqWlVtJIuI2t50o4F4L0QlUkhTjivfAneiCMEpLKm1KlNwnwSeRoE4y6EaCtIQLbSojpTAA0TibHjUqD77j9l+YDWnlKk/EjwrKTsrfKXGkgmAtA9yk1qnY+BMbOvy4jlil95c/iV8zSpjMvZLpU65JUZAUuIHQdKYMwdOpyN9SvmaQ8S0OxCyJWVEKJ6gkenKlHkmav6et83UdcJgmwkBAEeFwa95XlwZK4J0qM6TyPOKDcLPFClNzKQkKSek8qYC7vQNxFalnRil3J+2Ir0ozVRpzlVkCKjdKW2SJbt0qBY5R+9ToNQuCp3V1I2ynj8ClbakEWII99c1x2T4tltxlB1MwSbXAO4murttk72HxqVeGSRECDarOLMVgPiUjmcQebAYw6NkuL75/tMR86aEcH6FIcw6yhQMybgjp8qZuJOFkvNFtIgi6SORoNw/hcSyhxDhK0JTKCYtH3f28Ks+cMODR+oHgNk9ibzfitDK+zShTigO9p+7+9FclzRt9IU2Z5RsQeYI5UgZBl7zwceQ5DhUdQUAQrnf3mmbg/LH0POrdSlIUEwEmQTHteFRmxoFP3AR2J64jDnR0sOE/hPyriuCZK3EJSDJIAjleuz8ThX9M4AJUoBAHQrISCffXLcsZ7HGICzAQ7BPQTFzR6UgIYnP/MXOr5BlCWm0pQLb+Z5k9aLlAA5xUWJxzTDepxYSI25nyrm3FPGK31FtslDf+pXn4X2FVlwtka418qoIfz3jZtolDQC1C0z3QeWwvXNc7zVzEq1OEnoOngByq/l2RPYgpCUE7g2gAbgnpzqrnGALTqmt9MSfH37VfxY0Q0O5UyZGbuWuDczGGxKXFezdJPQHn435V3LK8yQ6hK0EKSoSCOdfOS0xG9+dxTx9m2brS4WSe4oEgHksH7vmOVK1WDcNwjdNko7TOvdqK5t9q2HltK/wq+Bt84p6S5y5Vz77UsZDSUc1Kv5JG3yqlpv/QS1mrYYs8DYxSMY0RJ1HSob2UDJ8hufKu7JdtFcK+z8j+sak9fiIHzrtqVGna3+cHSfxkz6AYMUPfRervbda0lANUa5lwsR3A+OASg9KAMZFisQdSGHSOR0kJ96oFdU4Zw4LhJHsp6dTTSBWhh0wddxMpZNWVYgCcby7gDGa21FCUhK0qMrEwFAnaa3XZIrKsjTIJWbVO043jXf8RwctSv9xpbexTR1pS2pSSSVFIkTzNzTHmaAVOAb6lc+eo0oYPHdiFNqvBsQZ3rJ+56PQ47FiGsiDQCuz9Z39Zosg+NCeHGgordgQqBA5RvP0o+FAeIpbdwNSP8AkMrlVwanaWT1NbKQbiK8pc0m9DEDmXAmbk+gqZpAG21UcRi0tJ1uGBb0mhx4saHshR9IHxqRGJpsmQfAXGLsqmaboNlWftPKhKoPIER5xNF3HAKKJy4XQ7WFSdxINoqi8yBJgeP1qwXovuelY1hiogq2PKpDfUVtqIeYcEa3C4wtTIUe8E2CvGxtTdleVBtCUXOkRJMn470caw+k/CrBZHLenl2IomLJA6EELwg536nxrivHmELOMdIBGrvD4X94rvWIRCTSlxrw6nEMFZSVLQkkQL3iY67bUzA4RqlfMu4TkWLxjzxlaipVrm9uUDYCm/g/gVTxDjwKWzyJues9AY+PhSrl+JLK0r0pVpVzE36eG8g+J6V2rhLiNrEtyiygO8jcjxHUeNW8rEDiV0UE8y8nANYdkhICQkE+4Sf1r55zbEl95buwWokeRO1dz+0DH6MG8ZiUwOvet+tcIbZCyAAdRsZv3uvymh0/tp2UdCPqODUuZe1Htx2ki91Xj5D0rnTYW2oG6VCIO0EbEV9GZbg9LDaD91AT7gKQPtG4cCkl5AhSReBunc+o5etDiz/Iq3uE2PixC3DeeDEs6rBae6sdDAM+R3rnPH2O7XEFIMpbt/7G5+lVMkzdWGVrT94EET4W+MfHxqsjDLedGmSpat/FR3PQXpmPCuNy85shZdsYvs6ytfaJxH3QVJ9Iuffaurh61UsjyoMNIbGyQB52ufWrrmlIJOwv/BWdqMhyNL2JQizErmiuXNg3MetKOG4jw5WR2mmD95CgL7GeQ86bsteStOpBQobSDN/SuTGV7EnJlBFCMeQIALkc4/WjNCcsuAQf5NEu2A3tWpgYbAJmZB8jJK3URfT1rKfuH3AozimMP+I4J+8u/wD7HaquXZU2mZ7xJJki9S4xP+Kv+9X+41tpZmvOsSCZ6LG7KtAwswkJAAEeke6tLTO1VkOk229auMpG3tE+4edAZH5kaJ5e+rmGw3v6n9Ks4fB+vj9KtJZjlUgfcAtAXE+ABw6yLGJuenQ8vKl7IcjadRqWDqBINyNttvCn7NMMFtKFoIiDXOmmHYKWioJCr3MoOxB6p6GjmtochOEoGo33K+eYRLDyAzvYjz5fzxrouGCnEptcgTOyTzpXyPhF0rS48RAOogySeQM+tMmN4nw2GUG7lQ30iY8770UHXN5tuPF8mHsQyxl+nxNXE4ceXWqWUZ60+CpB2sZ5VCvilsoxBQlRLM+SjHK+1HagTFOLMTVcjuFkNb28KnSx4VVyTGh1tK7XuYoktfSjUWLlfJuVip7EHP4aSB61tzDCIog0i/jFY63JrttcwN/qIHFPBLOISYTpcIsodfEDcVzHGZdisAsEFSCmSlSfZPlvHKxr6Hdb5UDz7JW3h3hcbEb33HQjzmmJlK8HqQUB5Hc4bxJxc9imEtLSAQoalC2qJgR5xt05ULyJKQ62VqACVpKp6SJ86eMd9nTilKhaNyQkJMR4+O21qGu8BYpNkaL9CRPpFWRlx7aBijie7js9xzhEp7rmo8gErHxKYpKz/i9x5S2xISRslIUffM9fhW08BYgQFqHkFH6D3DpvRTL+D3gYWEaPwgqTM9SBKue/WlA4l5u4ezI0TsDw0t5SUoJEgQCATsL91VvU+ldc4U4RawiNyparqUeZ6eAohleWIaSNKUpJurSIE0QSZEct6Tl1DPxH49OFld1roKVOPMb2WGcM3KYHmqQKb1zzrl32qvlRaaH3lX6zsBttel4V3ZBGOdonvhjDocwqVOgFSiTymASEz6CjP2eqIQ/YaC4QkxuBI3HKkPB5Ef6jsNa0dzWkgmJmD52M10nLnBhmW0au42kyVEbG5JPvN6s5CB77iUU+x1GlPECMMkrdWlKOpN/dE+6rnD/GLWLWsNJJQgDvmACTyAN7C/rXLsTxfgX3Uh1twpB7jikHTJ/9vCnnDqCUSjpI5D4E1HyQURBKqxj2laTWqTOGMwfKf/s6AvVA7OdJTNt6yuV4o46ilicIC4s6j7av9x8K2MGB+Inzq3jHYcWP86v9xqbDoABUqBbnsB41nueeJrJZAkP9K2hBUuANyelLRxC3nD2JWiPZAMiPHbfzNS4/EOYtzs250JO/WOZ+lEMqbXhCQ4yVA/fSPhXcCbeHTrhS25Y9CG+GM0WVdi6mXAJ1DmPEG4NMqSD/AC9KXDuBcexJxBBQm4E87RT42zTE5Ex9eETJx9c/3g91NoAmlThHBlOJxEi2q8jmSfTanw4YdPdWk4UCSBvuefrUlTcRj1WxGX7lZ5qEnR02O3p08q59k7Dep0vgJd1KkKgWncTuPGulFql3NuGm3yZT5+MfzeoYWY3R6gY9ysaB9+4oZLmTSH3tKgloxHIGN4NaxyXmnHw22XG3hyOxO8/Gm1jhptKQlKBpFwCJ91WRhNPKuAMuvr8Ye1F+jf46g3g17ENhLTiEpQE+1NyYEWpyad5+6gCd7dPnRBtywo1vqZmpYZXLVVwo2qSfSpFroe25B8KsBU3pg5EqFOZi1zVPEuaatKoZmNh60DmhDReZBhySokVOtI6X61CwuEgA1p5ZApY6jinM8PATNeO1A25VE47IqBLnM7UJJhhZdGIG1R9oQelDlO3tXpL82NRZjQlQk67a1c3zvKnMRmCNQ/wkDUCBO3zvFPJvzrx2cA9abjcqbERkQGIvETC2sXhXUDVcoMHkQdXlaTUHGGOLjLiUTMQYvInambiB8AADcn3RS2dN+Z/nvp4ydfiK8ZIP5gDHZwh1js0AlRgBIFwRtytTTlmaLZwqQpXeSjeem09aGdmBcAD0AoVmuILh7FBufa/yptJpu5cnAHHcE4yos9x44GzZXYsaiSVKBuZ9pc8/PasoPkUIWykbJWhP+pNZSxVn+8IrwLjonDf4qybnWr/ca9Zjhg4goPsm1jG16tLa7yz/AJlf7jWYVuVVTPdS1jcimHqesiylDSe6kAfPxqtjeKEBZQhsuAbqG3jHWj2IBS0rSLwY84pBynOAwjQtlWocwN/Oag31L2lQ6jc7fI/Vzo+T41p1GpuAOmxHgRRVCKTeHkpZQp11QSVmTyA6CmjLMxbcHcUFU1TfczNXh2sdtkS8EzXsM1I2akAp4WZxczwGBWhh+dTA1tRpoRaswNzSi/hgBSi/xA2UuxIIKgmBJMWBsLXpxxveSUmYIgxY0oZtmOHZSltBSVawkhNyAJ1GBv08zTsWND0LMapPuBctxTrSGkJaVKiJ1QIG5IAnaTTX20JKiCYvA38hQ7D5mlxYSltcc1EQAel6tY7FobQVLMJ5/wAFLzL8gKjgbgbOs5UpGltC0kqSJVAnvCfhRfLsa6siezSOYBKj+gFJuZYxL73+E2tYTvMgFXLfperWRoeEgFLcGFFIlRjaatNiUY/qSI/kmlHjvHlpqEnvKMeQ50yYYkIAkk9TS/xdl3bthI9oXHSsbI1cS/oQozKX6i01w4+pvX2pCiJiTG3hR3hRbqmil4EFB0gndQgXn4T4UMy7idTIDeJaX3ba0iZA60x5dnLD8hpUkC6dj7qACaOsOcqQ68XwRIMwdCQSbCgOWZr/AFHaQkgJMTyM/I2+Io3xG0jsllwwiINAOH8Y3BabbUmBqBO6h1NRcTixBsBYCzLyXDVYZqnUtAkqQNRAG87CetC3c5IU4gJ1L16UpHMQLn415zHMi3OlIK4ClHoPH9K6o1dI10RGLL8SVoSopKSoTB3HhVwAqISkSVEADqTNqr4G6Uk8wD76bOE8EFEukbd1Pn94/L40/AhdgJj6l9lmQvcAYdyFLU5rgSQoRPgIqk59mDBuHXR+U/pT6BW61v2+P6mYM+Qe5zXE/ZWCDpxB9UfQg0BxH2W4lqS2Gl/2qIUfPWP1rs9YaE6ZKocQhqcg9zgzXDOLadbKmHAA4iTpkQFpv3ZrK7xFZSxpAOjDOqY9gTn+MusgfiPzq5g8Hpua23gwlSlKN9R+dQu40aorLI5sy6DYoS26obUIx2XpcSUq52kfOiLdwSYqBvvLgbDf0oTzG4nZDYgBLSA+ht5cpQgEaz7RkiT1tTPl+BZQrtU2tuDYjfao8wyVt3SVpBiljOsStbimkCUNQCj8UiuA2dy4P+zSqSOOfqdHwmMQr2VJPkQathyK5nkJUH9SUltEXG0+lOH9dzmn48oIuZup0fjegbhwvivC3xQJzGzXtOMEb0XkiP29Qw4+IpRzktod1qEJ0qAMH2lKRvHgDvVvMMSrSrQQFR3ZuAfEc6XsS3iHBpdcEGxCEgA9bm9WML18iZIx11CmRvpUFKSQUlSiI8Tzr3neotkNjvmw8JNyZ5Deq2HwyEEKSACOn69alxOPSkSo7dah3t7WHtgzKmVNApUEwNlDc3vM85qVDZ7bWggA2UN9Q5etLnEWfpUAluSSoSfuwDO/PltVzLQpJ1rWVKMbWSPIUWRmClyav1GIATUbW8YRVDMs7S2ttsi7kiegjf3wKhTiQYoBxFhu3UnSrStNwazT3zL2nxoXp+o1PhBFwCIpSyZvRmCg37ABJ8JG3voe2xi12U+Qnw3PuFM2RYNDCYG5uSdyetdwJoisGNhuuxVSvxqFOOMpKtKCYJ5aotNWcky1tvtFJX2jghKibkWmKI4zAodRDgB/m9S5fl7bKNLaQkG58ffUSq2qAwDGOKipkGEBXiFFNw4QLcoB/Wh7eHbLrhfXp790bao9nxNqeF4VKJ0iCTJ8ZA391DXMI2Fa1JBUOcX8K4moS60MST7EL5dhAu0EDfkIHKm/h1jQyE8wTPqaVMld8aZmFkRFWdNlCGzMPVKW4hkVuoWXgfPpUs1sqwYWJnEV3N1lZWVMiZWVo1uunTleZ58EqWJ2UofGoMrlxQWo25V6xuSMKeXKCe+fvr/FP4qNM5Y0E2T/AKlfWsE4yTc2VcBeBIcZiwBCd6ny9QSK8DLm/wAJ/Mr61bODRAsfzK+tSuO+YLOAKm38eIIpIzbDLDxdaXBO/Tb47U3O4FB5H8yvrVZeWNfhP5lfWpZCZZ02fxG1HcFM4lQ06t+ZAiiJxlhUzmVtHTKf9SvrW15W1+E/mV9ajxReTLuN1BjmYmSK2Mfzq1/4lon2T+ZX1qQ5U1p9k/mV9akIfuAcg+pWczSokYqN9x9b1YTlLUjun8y/rUy8rav3Ty+8r61IQ3B3CDXswoLjdKyVKuYteQPTamReUMkeyfzL+tQqyVmPZP51/wDKjUMpsGTuET8NhQlRUpWoxFxYCBYDlVpL2hIAJiefy8hTEvJGJ9g/nX/yrP8AwbH4D+df/Kjfc3Zho4B6gH+v0itDGTv5mjf/AIFj8B/Ov/lWlZCx+A/nX/yqucMb5R9QbhXgI8avtYmricnZt3T+df1qw3lLX4T+Zf1oTiM45uJVTi71ZYxs1Ocpav3T+ZX1qVrK2gPZP5lfWpCGJbIJSdxF70Ode1m1h86OvZY3pPdP5lfWtYfKWo9n/Ur61PigeWVsqe0m/OmjDYsGBQsZa3bu/wCpX1ojhMIgcvifrUeMjqQ7huTCTSzNqttYg86qYdNT6afiZ06MpuAZcbdB2Ne5oU82JH6EiiDB7orRxZN0Qy1JTWVomsp0Cf/Z"/>
          <p:cNvSpPr>
            <a:spLocks noChangeAspect="1" noChangeArrowheads="1"/>
          </p:cNvSpPr>
          <p:nvPr/>
        </p:nvSpPr>
        <p:spPr bwMode="auto">
          <a:xfrm>
            <a:off x="155575" y="-1195388"/>
            <a:ext cx="3048000" cy="249555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27</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6" name="15 CuadroTexto"/>
          <p:cNvSpPr txBox="1"/>
          <p:nvPr/>
        </p:nvSpPr>
        <p:spPr>
          <a:xfrm>
            <a:off x="404664" y="200472"/>
            <a:ext cx="6120680" cy="461665"/>
          </a:xfrm>
          <a:prstGeom prst="rect">
            <a:avLst/>
          </a:prstGeom>
          <a:noFill/>
        </p:spPr>
        <p:txBody>
          <a:bodyPr wrap="square" rtlCol="0">
            <a:spAutoFit/>
          </a:bodyPr>
          <a:lstStyle/>
          <a:p>
            <a:r>
              <a:rPr lang="es-ES" sz="2400" dirty="0" smtClean="0">
                <a:solidFill>
                  <a:srgbClr val="FF0000"/>
                </a:solidFill>
                <a:latin typeface="Impact" pitchFamily="34" charset="0"/>
              </a:rPr>
              <a:t>Contra la violencia de género</a:t>
            </a:r>
            <a:endParaRPr lang="es-ES" sz="2400" dirty="0">
              <a:solidFill>
                <a:srgbClr val="FF0000"/>
              </a:solidFill>
              <a:latin typeface="Impact" pitchFamily="34" charset="0"/>
            </a:endParaRPr>
          </a:p>
        </p:txBody>
      </p:sp>
      <p:sp>
        <p:nvSpPr>
          <p:cNvPr id="17" name="Rectangle 1"/>
          <p:cNvSpPr>
            <a:spLocks noChangeArrowheads="1"/>
          </p:cNvSpPr>
          <p:nvPr/>
        </p:nvSpPr>
        <p:spPr bwMode="auto">
          <a:xfrm>
            <a:off x="2537520" y="2000672"/>
            <a:ext cx="4320480" cy="1323439"/>
          </a:xfrm>
          <a:prstGeom prst="rect">
            <a:avLst/>
          </a:prstGeom>
          <a:blipFill>
            <a:blip r:embed="rId4" cstate="print"/>
            <a:tile tx="0" ty="0" sx="100000" sy="100000" flip="none" algn="tl"/>
          </a:blipFill>
          <a:ln>
            <a:headEnd/>
            <a:tailEnd/>
          </a:ln>
        </p:spPr>
        <p:style>
          <a:lnRef idx="2">
            <a:schemeClr val="accent2"/>
          </a:lnRef>
          <a:fillRef idx="1">
            <a:schemeClr val="lt1"/>
          </a:fillRef>
          <a:effectRef idx="0">
            <a:schemeClr val="accent2"/>
          </a:effectRef>
          <a:fontRef idx="minor">
            <a:schemeClr val="dk1"/>
          </a:fontRef>
        </p:style>
        <p:txBody>
          <a:bodyPr wrap="square" anchor="ctr">
            <a:spAutoFit/>
          </a:bodyPr>
          <a:lstStyle/>
          <a:p>
            <a:pPr algn="just"/>
            <a:r>
              <a:rPr lang="es-ES" sz="1600" b="1" dirty="0" smtClean="0">
                <a:solidFill>
                  <a:schemeClr val="bg2">
                    <a:lumMod val="50000"/>
                  </a:schemeClr>
                </a:solidFill>
                <a:cs typeface="Times New Roman" pitchFamily="18" charset="0"/>
              </a:rPr>
              <a:t>CALOR DE HOGAR</a:t>
            </a:r>
            <a:endParaRPr lang="es-ES" sz="1600" dirty="0" smtClean="0">
              <a:solidFill>
                <a:schemeClr val="bg2">
                  <a:lumMod val="50000"/>
                </a:schemeClr>
              </a:solidFill>
            </a:endParaRPr>
          </a:p>
          <a:p>
            <a:pPr algn="just" eaLnBrk="0" hangingPunct="0"/>
            <a:endParaRPr lang="es-ES" sz="1600" dirty="0" smtClean="0">
              <a:solidFill>
                <a:schemeClr val="bg2">
                  <a:lumMod val="50000"/>
                </a:schemeClr>
              </a:solidFill>
              <a:cs typeface="Times New Roman" pitchFamily="18" charset="0"/>
            </a:endParaRPr>
          </a:p>
          <a:p>
            <a:pPr algn="just" eaLnBrk="0" hangingPunct="0"/>
            <a:r>
              <a:rPr lang="es-ES" sz="1600" dirty="0" smtClean="0">
                <a:solidFill>
                  <a:schemeClr val="bg2">
                    <a:lumMod val="50000"/>
                  </a:schemeClr>
                </a:solidFill>
                <a:cs typeface="Times New Roman" pitchFamily="18" charset="0"/>
              </a:rPr>
              <a:t>Cuentan que el demonio vive en el infierno, y el infierno se parece mucho a las 4 paredes que me rodean.</a:t>
            </a:r>
            <a:endParaRPr lang="es-ES" sz="1600" dirty="0">
              <a:solidFill>
                <a:schemeClr val="bg2">
                  <a:lumMod val="50000"/>
                </a:schemeClr>
              </a:solidFill>
            </a:endParaRPr>
          </a:p>
        </p:txBody>
      </p:sp>
      <p:sp>
        <p:nvSpPr>
          <p:cNvPr id="19" name="Rectangle 1"/>
          <p:cNvSpPr>
            <a:spLocks noChangeArrowheads="1"/>
          </p:cNvSpPr>
          <p:nvPr/>
        </p:nvSpPr>
        <p:spPr bwMode="auto">
          <a:xfrm rot="20953001">
            <a:off x="811468" y="6388644"/>
            <a:ext cx="3178855" cy="1569660"/>
          </a:xfrm>
          <a:prstGeom prst="rect">
            <a:avLst/>
          </a:prstGeom>
          <a:blipFill>
            <a:blip r:embed="rId4" cstate="print"/>
            <a:tile tx="0" ty="0" sx="100000" sy="100000" flip="none" algn="tl"/>
          </a:blipFill>
          <a:ln>
            <a:headEnd/>
            <a:tailEnd/>
          </a:ln>
        </p:spPr>
        <p:style>
          <a:lnRef idx="2">
            <a:schemeClr val="accent2"/>
          </a:lnRef>
          <a:fillRef idx="1">
            <a:schemeClr val="lt1"/>
          </a:fillRef>
          <a:effectRef idx="0">
            <a:schemeClr val="accent2"/>
          </a:effectRef>
          <a:fontRef idx="minor">
            <a:schemeClr val="dk1"/>
          </a:fontRef>
        </p:style>
        <p:txBody>
          <a:bodyPr wrap="square" anchor="ctr">
            <a:spAutoFit/>
          </a:bodyPr>
          <a:lstStyle/>
          <a:p>
            <a:r>
              <a:rPr lang="es-ES" sz="1600" b="1" dirty="0" smtClean="0">
                <a:solidFill>
                  <a:srgbClr val="00B050"/>
                </a:solidFill>
                <a:ea typeface="Calibri" pitchFamily="34" charset="0"/>
                <a:cs typeface="Times New Roman" pitchFamily="18" charset="0"/>
              </a:rPr>
              <a:t>POR QUÉ</a:t>
            </a:r>
            <a:endParaRPr lang="es-ES" sz="1600" dirty="0" smtClean="0">
              <a:solidFill>
                <a:srgbClr val="00B050"/>
              </a:solidFill>
              <a:ea typeface="Calibri" pitchFamily="34" charset="0"/>
              <a:cs typeface="Times New Roman" pitchFamily="18" charset="0"/>
            </a:endParaRPr>
          </a:p>
          <a:p>
            <a:pPr eaLnBrk="0" hangingPunct="0"/>
            <a:endParaRPr lang="es-ES" sz="1600" dirty="0" smtClean="0">
              <a:solidFill>
                <a:srgbClr val="00B050"/>
              </a:solidFill>
              <a:ea typeface="Calibri" pitchFamily="34" charset="0"/>
              <a:cs typeface="Times New Roman" pitchFamily="18" charset="0"/>
            </a:endParaRPr>
          </a:p>
          <a:p>
            <a:pPr eaLnBrk="0" hangingPunct="0"/>
            <a:r>
              <a:rPr lang="es-ES" sz="1600" dirty="0" smtClean="0">
                <a:solidFill>
                  <a:srgbClr val="00B050"/>
                </a:solidFill>
                <a:ea typeface="Calibri" pitchFamily="34" charset="0"/>
                <a:cs typeface="Times New Roman" pitchFamily="18" charset="0"/>
              </a:rPr>
              <a:t>Él puede llegar tarde, yo no.</a:t>
            </a:r>
            <a:endParaRPr lang="es-ES" sz="1600" dirty="0" smtClean="0">
              <a:solidFill>
                <a:srgbClr val="00B050"/>
              </a:solidFill>
            </a:endParaRPr>
          </a:p>
          <a:p>
            <a:pPr eaLnBrk="0" hangingPunct="0"/>
            <a:r>
              <a:rPr lang="es-ES" sz="1600" dirty="0" smtClean="0">
                <a:solidFill>
                  <a:srgbClr val="00B050"/>
                </a:solidFill>
                <a:ea typeface="Calibri" pitchFamily="34" charset="0"/>
                <a:cs typeface="Calibri" pitchFamily="34" charset="0"/>
              </a:rPr>
              <a:t>Él  puede hablar, yo no. </a:t>
            </a:r>
            <a:endParaRPr lang="es-ES" sz="1600" dirty="0" smtClean="0">
              <a:solidFill>
                <a:srgbClr val="00B050"/>
              </a:solidFill>
            </a:endParaRPr>
          </a:p>
          <a:p>
            <a:pPr eaLnBrk="0" hangingPunct="0"/>
            <a:r>
              <a:rPr lang="es-ES" sz="1600" dirty="0" smtClean="0">
                <a:solidFill>
                  <a:srgbClr val="00B050"/>
                </a:solidFill>
                <a:ea typeface="Calibri" pitchFamily="34" charset="0"/>
                <a:cs typeface="Calibri" pitchFamily="34" charset="0"/>
              </a:rPr>
              <a:t>Él es libre, yo no.</a:t>
            </a:r>
            <a:endParaRPr lang="es-ES" sz="1600" dirty="0" smtClean="0">
              <a:solidFill>
                <a:srgbClr val="00B050"/>
              </a:solidFill>
            </a:endParaRPr>
          </a:p>
          <a:p>
            <a:pPr eaLnBrk="0" hangingPunct="0"/>
            <a:r>
              <a:rPr lang="es-ES" sz="1600" dirty="0" smtClean="0">
                <a:solidFill>
                  <a:srgbClr val="00B050"/>
                </a:solidFill>
                <a:ea typeface="Calibri" pitchFamily="34" charset="0"/>
                <a:cs typeface="Calibri" pitchFamily="34" charset="0"/>
              </a:rPr>
              <a:t>¿Por qué él sí y yo no?</a:t>
            </a:r>
            <a:endParaRPr lang="es-ES" sz="1600" dirty="0">
              <a:solidFill>
                <a:srgbClr val="00B050"/>
              </a:solidFill>
            </a:endParaRPr>
          </a:p>
        </p:txBody>
      </p:sp>
      <p:pic>
        <p:nvPicPr>
          <p:cNvPr id="97282" name="Picture 2" descr="C:\Documents and Settings\Agustin\Mis documentos\Imagines laborum\Gifs\cámara.jpg">
            <a:hlinkClick r:id="rId5"/>
          </p:cNvPr>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4797152" y="344488"/>
            <a:ext cx="1728192" cy="1728192"/>
          </a:xfrm>
          <a:prstGeom prst="rect">
            <a:avLst/>
          </a:prstGeom>
          <a:noFill/>
        </p:spPr>
      </p:pic>
      <p:sp>
        <p:nvSpPr>
          <p:cNvPr id="18" name="Rectangle 1"/>
          <p:cNvSpPr>
            <a:spLocks noChangeArrowheads="1"/>
          </p:cNvSpPr>
          <p:nvPr/>
        </p:nvSpPr>
        <p:spPr bwMode="auto">
          <a:xfrm rot="2214590">
            <a:off x="2924944" y="7833320"/>
            <a:ext cx="3761175" cy="1323439"/>
          </a:xfrm>
          <a:prstGeom prst="rect">
            <a:avLst/>
          </a:prstGeom>
          <a:blipFill>
            <a:blip r:embed="rId4" cstate="print"/>
            <a:tile tx="0" ty="0" sx="100000" sy="100000" flip="none" algn="tl"/>
          </a:blipFill>
          <a:ln>
            <a:headEnd/>
            <a:tailEnd/>
          </a:ln>
        </p:spPr>
        <p:style>
          <a:lnRef idx="2">
            <a:schemeClr val="accent2"/>
          </a:lnRef>
          <a:fillRef idx="1">
            <a:schemeClr val="lt1"/>
          </a:fillRef>
          <a:effectRef idx="0">
            <a:schemeClr val="accent2"/>
          </a:effectRef>
          <a:fontRef idx="minor">
            <a:schemeClr val="dk1"/>
          </a:fontRef>
        </p:style>
        <p:txBody>
          <a:bodyPr wrap="square" anchor="ctr">
            <a:spAutoFit/>
          </a:bodyPr>
          <a:lstStyle/>
          <a:p>
            <a:r>
              <a:rPr lang="es-ES" sz="1600" b="1" dirty="0" smtClean="0">
                <a:solidFill>
                  <a:srgbClr val="FF0000"/>
                </a:solidFill>
                <a:ea typeface="Calibri" pitchFamily="34" charset="0"/>
                <a:cs typeface="Times New Roman" pitchFamily="18" charset="0"/>
              </a:rPr>
              <a:t>RUTINA </a:t>
            </a:r>
            <a:endParaRPr lang="es-ES" sz="1600" dirty="0" smtClean="0">
              <a:solidFill>
                <a:srgbClr val="FF0000"/>
              </a:solidFill>
              <a:ea typeface="Calibri" pitchFamily="34" charset="0"/>
              <a:cs typeface="Times New Roman" pitchFamily="18" charset="0"/>
            </a:endParaRPr>
          </a:p>
          <a:p>
            <a:pPr eaLnBrk="0" hangingPunct="0"/>
            <a:endParaRPr lang="es-ES" sz="1600" dirty="0" smtClean="0">
              <a:solidFill>
                <a:srgbClr val="FF0000"/>
              </a:solidFill>
              <a:ea typeface="Calibri" pitchFamily="34" charset="0"/>
              <a:cs typeface="Times New Roman" pitchFamily="18" charset="0"/>
            </a:endParaRPr>
          </a:p>
          <a:p>
            <a:pPr eaLnBrk="0" hangingPunct="0"/>
            <a:r>
              <a:rPr lang="es-ES" sz="1600" dirty="0" smtClean="0">
                <a:solidFill>
                  <a:srgbClr val="FF0000"/>
                </a:solidFill>
                <a:ea typeface="Calibri" pitchFamily="34" charset="0"/>
                <a:cs typeface="Times New Roman" pitchFamily="18" charset="0"/>
              </a:rPr>
              <a:t>En mi casa todos somos iguales. Mi madre y yo ponemos la mesa cada día, después de recogernos el pelo.</a:t>
            </a:r>
            <a:endParaRPr lang="es-ES" sz="1600" dirty="0">
              <a:solidFill>
                <a:srgbClr val="FF00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28</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8" name="17 CuadroTexto"/>
          <p:cNvSpPr txBox="1"/>
          <p:nvPr/>
        </p:nvSpPr>
        <p:spPr>
          <a:xfrm>
            <a:off x="307975" y="154433"/>
            <a:ext cx="6229052" cy="461665"/>
          </a:xfrm>
          <a:prstGeom prst="rect">
            <a:avLst/>
          </a:prstGeom>
          <a:noFill/>
        </p:spPr>
        <p:txBody>
          <a:bodyPr wrap="square" rtlCol="0">
            <a:spAutoFit/>
          </a:bodyPr>
          <a:lstStyle/>
          <a:p>
            <a:r>
              <a:rPr lang="es-ES" sz="2400" dirty="0" smtClean="0">
                <a:latin typeface="Forte" pitchFamily="66" charset="0"/>
              </a:rPr>
              <a:t>Donación de sangre en el IES Leopoldo Cano</a:t>
            </a:r>
            <a:endParaRPr lang="es-ES" sz="2400" dirty="0">
              <a:latin typeface="Forte" pitchFamily="66" charset="0"/>
            </a:endParaRPr>
          </a:p>
        </p:txBody>
      </p:sp>
      <p:pic>
        <p:nvPicPr>
          <p:cNvPr id="8" name="7 Imagen"/>
          <p:cNvPicPr/>
          <p:nvPr/>
        </p:nvPicPr>
        <p:blipFill>
          <a:blip r:embed="rId3" cstate="print"/>
          <a:srcRect/>
          <a:stretch>
            <a:fillRect/>
          </a:stretch>
        </p:blipFill>
        <p:spPr bwMode="auto">
          <a:xfrm>
            <a:off x="2132856" y="6321152"/>
            <a:ext cx="4575535" cy="28083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4 Rectángulo"/>
          <p:cNvSpPr/>
          <p:nvPr/>
        </p:nvSpPr>
        <p:spPr>
          <a:xfrm>
            <a:off x="241808" y="860593"/>
            <a:ext cx="6361385" cy="5755422"/>
          </a:xfrm>
          <a:prstGeom prst="rect">
            <a:avLst/>
          </a:prstGeom>
        </p:spPr>
        <p:txBody>
          <a:bodyPr wrap="square">
            <a:spAutoFit/>
          </a:bodyPr>
          <a:lstStyle/>
          <a:p>
            <a:r>
              <a:rPr lang="es-ES" sz="1600" dirty="0" smtClean="0"/>
              <a:t>	Desde </a:t>
            </a:r>
            <a:r>
              <a:rPr lang="es-ES" sz="1600" dirty="0"/>
              <a:t>el curso pasado nos rondaba la idea de que una jornada de donación de sangre en nuestro centro podía ser un acto de altruismo, acorde con el espíritu de nuestro instituto. Y nos pusimos manos a la obra.</a:t>
            </a:r>
          </a:p>
          <a:p>
            <a:r>
              <a:rPr lang="es-ES" sz="1600" dirty="0" smtClean="0"/>
              <a:t>	Llamamos </a:t>
            </a:r>
            <a:r>
              <a:rPr lang="es-ES" sz="1600" dirty="0"/>
              <a:t>al Centro de Hemoterapia y </a:t>
            </a:r>
            <a:r>
              <a:rPr lang="es-ES" sz="1600" dirty="0" err="1"/>
              <a:t>Hemodonación</a:t>
            </a:r>
            <a:r>
              <a:rPr lang="es-ES" sz="1600" dirty="0"/>
              <a:t> de Castilla y León y les expusimos nuestro proyecto. Muy amablemente uno de sus representantes llegó un viernes a 6ª hora y nos explicó en qué consistía el acto de donación</a:t>
            </a:r>
            <a:r>
              <a:rPr lang="es-ES" sz="1600" dirty="0" smtClean="0"/>
              <a:t>.</a:t>
            </a:r>
          </a:p>
          <a:p>
            <a:r>
              <a:rPr lang="es-ES" sz="1600" dirty="0" smtClean="0"/>
              <a:t>	Como </a:t>
            </a:r>
            <a:r>
              <a:rPr lang="es-ES" sz="1600" dirty="0"/>
              <a:t>nuestros alumnos son menores de edad y no pueden donar sangre, nos inventamos una campaña, que a los chicos les resultara atractiva y que sonara conocida: “apadrina a un adulto</a:t>
            </a:r>
            <a:r>
              <a:rPr lang="es-ES" sz="1600" dirty="0" smtClean="0"/>
              <a:t>”.</a:t>
            </a:r>
            <a:r>
              <a:rPr lang="es-ES" sz="1600" dirty="0"/>
              <a:t> Pusimos estos carteles por todo el centro y enviamos cartas a todos las familias. La verdad es que no teníamos claro cuál iba a ser el resultado. Donar sangre impone un poco y, a pesar de que todos sabemos que es imprescindible, hay un cierto respeto/miedo a donar. Pero seguimos adelante.</a:t>
            </a:r>
          </a:p>
          <a:p>
            <a:r>
              <a:rPr lang="es-ES" sz="1600" dirty="0" smtClean="0"/>
              <a:t>	El </a:t>
            </a:r>
            <a:r>
              <a:rPr lang="es-ES" sz="1600" dirty="0"/>
              <a:t>resultado ha sido el siguiente:</a:t>
            </a:r>
          </a:p>
          <a:p>
            <a:r>
              <a:rPr lang="es-ES" sz="1600" dirty="0" smtClean="0"/>
              <a:t>	El </a:t>
            </a:r>
            <a:r>
              <a:rPr lang="es-ES" sz="1600" dirty="0"/>
              <a:t>pasado 8 de mayo 36 personas se acercaron a donar sangre al Leopoldo Cano, de las que se recogieron 26 donaciones siendo 4 personas donantes por primera vez. El resto no pudieron hacerlo por distintas causas, resfriado, tensión baja, tener que hacer un largo viaje ese mismo día, </a:t>
            </a:r>
            <a:r>
              <a:rPr lang="es-ES" sz="1600" dirty="0" smtClean="0"/>
              <a:t>etc. A </a:t>
            </a:r>
            <a:r>
              <a:rPr lang="es-ES" sz="1600" dirty="0"/>
              <a:t>nosotros el resultado nos parece positivo. </a:t>
            </a:r>
          </a:p>
        </p:txBody>
      </p:sp>
      <p:sp>
        <p:nvSpPr>
          <p:cNvPr id="6" name="5 Rectángulo"/>
          <p:cNvSpPr/>
          <p:nvPr/>
        </p:nvSpPr>
        <p:spPr>
          <a:xfrm>
            <a:off x="93241" y="6969224"/>
            <a:ext cx="2251026" cy="2554545"/>
          </a:xfrm>
          <a:prstGeom prst="rect">
            <a:avLst/>
          </a:prstGeom>
        </p:spPr>
        <p:txBody>
          <a:bodyPr wrap="square">
            <a:spAutoFit/>
          </a:bodyPr>
          <a:lstStyle/>
          <a:p>
            <a:r>
              <a:rPr lang="es-ES" sz="1600" dirty="0">
                <a:solidFill>
                  <a:schemeClr val="bg2">
                    <a:lumMod val="50000"/>
                  </a:schemeClr>
                </a:solidFill>
              </a:rPr>
              <a:t>Es la primera vez que lo hacemos y esperamos mejorar estos datos en el futuro. Desde el centro de Hemoterapia nos agradecen la colaboración y esperan contar con nuestra ayuda en próximos cursos.  Así lo haremos.</a:t>
            </a:r>
          </a:p>
        </p:txBody>
      </p:sp>
    </p:spTree>
    <p:extLst>
      <p:ext uri="{BB962C8B-B14F-4D97-AF65-F5344CB8AC3E}">
        <p14:creationId xmlns:p14="http://schemas.microsoft.com/office/powerpoint/2010/main" val="41983564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a:blip r:embed="rId3" cstate="print"/>
          <a:srcRect/>
          <a:stretch>
            <a:fillRect/>
          </a:stretch>
        </p:blipFill>
        <p:spPr bwMode="auto">
          <a:xfrm>
            <a:off x="0" y="848544"/>
            <a:ext cx="6858000" cy="9057456"/>
          </a:xfrm>
          <a:prstGeom prst="rect">
            <a:avLst/>
          </a:prstGeom>
          <a:noFill/>
          <a:ln w="9525">
            <a:noFill/>
            <a:miter lim="800000"/>
            <a:headEnd/>
            <a:tailEnd/>
          </a:ln>
        </p:spPr>
      </p:pic>
      <p:cxnSp>
        <p:nvCxnSpPr>
          <p:cNvPr id="9" name="8 Conector recto"/>
          <p:cNvCxnSpPr/>
          <p:nvPr/>
        </p:nvCxnSpPr>
        <p:spPr>
          <a:xfrm>
            <a:off x="764704" y="776536"/>
            <a:ext cx="6093296" cy="0"/>
          </a:xfrm>
          <a:prstGeom prst="line">
            <a:avLst/>
          </a:prstGeom>
          <a:ln w="19050" cap="rnd"/>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 name="7 Marcador de número de diapositiva"/>
          <p:cNvSpPr>
            <a:spLocks noGrp="1"/>
          </p:cNvSpPr>
          <p:nvPr>
            <p:ph type="sldNum" sz="quarter" idx="12"/>
          </p:nvPr>
        </p:nvSpPr>
        <p:spPr/>
        <p:txBody>
          <a:bodyPr/>
          <a:lstStyle/>
          <a:p>
            <a:fld id="{53FF9DDD-FA5F-4E02-AC28-2693DAB04EF4}" type="slidenum">
              <a:rPr lang="es-ES" smtClean="0"/>
              <a:pPr/>
              <a:t>2</a:t>
            </a:fld>
            <a:endParaRPr lang="es-ES"/>
          </a:p>
        </p:txBody>
      </p:sp>
      <p:sp>
        <p:nvSpPr>
          <p:cNvPr id="6" name="5 CuadroTexto"/>
          <p:cNvSpPr txBox="1"/>
          <p:nvPr/>
        </p:nvSpPr>
        <p:spPr>
          <a:xfrm>
            <a:off x="764704" y="200472"/>
            <a:ext cx="1656184" cy="461665"/>
          </a:xfrm>
          <a:prstGeom prst="rect">
            <a:avLst/>
          </a:prstGeom>
          <a:noFill/>
        </p:spPr>
        <p:txBody>
          <a:bodyPr wrap="square" rtlCol="0">
            <a:spAutoFit/>
          </a:bodyPr>
          <a:lstStyle/>
          <a:p>
            <a:r>
              <a:rPr lang="es-ES" sz="2400" dirty="0" smtClean="0">
                <a:latin typeface="Forte" pitchFamily="66" charset="0"/>
              </a:rPr>
              <a:t>Al lector </a:t>
            </a:r>
            <a:endParaRPr lang="es-ES" sz="2400" dirty="0">
              <a:latin typeface="Forte" pitchFamily="66" charset="0"/>
            </a:endParaRPr>
          </a:p>
        </p:txBody>
      </p:sp>
      <p:sp>
        <p:nvSpPr>
          <p:cNvPr id="12" name="11 Rectángulo"/>
          <p:cNvSpPr/>
          <p:nvPr/>
        </p:nvSpPr>
        <p:spPr>
          <a:xfrm>
            <a:off x="332656" y="1208584"/>
            <a:ext cx="6192688" cy="5909310"/>
          </a:xfrm>
          <a:prstGeom prst="rect">
            <a:avLst/>
          </a:prstGeom>
        </p:spPr>
        <p:txBody>
          <a:bodyPr wrap="square">
            <a:spAutoFit/>
          </a:bodyPr>
          <a:lstStyle/>
          <a:p>
            <a:pPr algn="just"/>
            <a:r>
              <a:rPr lang="es-ES" dirty="0" smtClean="0"/>
              <a:t>nuestro centro haya cosechado éxitos y reconocimientos no por inesperados menos merecidos, y que responden únicamente al esfuerzo de quienes los han hecho posibles, y en el convencimiento de que, aunque esta vez se nos hayan otorgado a nosotros, hay muchos más que, en su anonimato, son acreedores a los mismos, porque se levantan cada mañana con el regusto amargo del quebranto, pero se desayunan con el néctar del arrojo.</a:t>
            </a:r>
          </a:p>
          <a:p>
            <a:pPr algn="just"/>
            <a:endParaRPr lang="es-ES" dirty="0" smtClean="0"/>
          </a:p>
          <a:p>
            <a:pPr algn="just"/>
            <a:r>
              <a:rPr lang="es-ES" dirty="0" smtClean="0"/>
              <a:t>	Estas páginas quieren ser un homenaje a esa labor callada que profesores y alumnos realizan golpe a golpe, verso a verso…</a:t>
            </a:r>
          </a:p>
          <a:p>
            <a:pPr algn="just"/>
            <a:endParaRPr lang="es-ES" dirty="0" smtClean="0"/>
          </a:p>
          <a:p>
            <a:pPr algn="just"/>
            <a:r>
              <a:rPr lang="es-ES" sz="5400" dirty="0" smtClean="0">
                <a:solidFill>
                  <a:srgbClr val="CF6DA4">
                    <a:lumMod val="75000"/>
                  </a:srgbClr>
                </a:solidFill>
                <a:latin typeface="CommercialScript BT" pitchFamily="66" charset="0"/>
              </a:rPr>
              <a:t>	N</a:t>
            </a:r>
            <a:r>
              <a:rPr lang="es-ES" dirty="0" smtClean="0"/>
              <a:t>ada está perdido (aunque ya falta menos).</a:t>
            </a:r>
          </a:p>
          <a:p>
            <a:pPr algn="just"/>
            <a:endParaRPr lang="es-ES" dirty="0" smtClean="0"/>
          </a:p>
          <a:p>
            <a:pPr algn="just"/>
            <a:endParaRPr lang="es-ES" dirty="0" smtClean="0"/>
          </a:p>
          <a:p>
            <a:pPr algn="just"/>
            <a:endParaRPr lang="es-ES" dirty="0" smtClean="0"/>
          </a:p>
          <a:p>
            <a:pPr algn="just"/>
            <a:endParaRPr lang="es-ES" dirty="0" smtClean="0"/>
          </a:p>
          <a:p>
            <a:pPr algn="r"/>
            <a:r>
              <a:rPr lang="es-ES" dirty="0" smtClean="0"/>
              <a:t>El editor   </a:t>
            </a:r>
            <a:endParaRPr lang="es-E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42000"/>
            <a:lum/>
          </a:blip>
          <a:srcRect/>
          <a:stretch>
            <a:fillRect l="-48000" r="-48000"/>
          </a:stretch>
        </a:blipFill>
        <a:effectLst/>
      </p:bgPr>
    </p:bg>
    <p:spTree>
      <p:nvGrpSpPr>
        <p:cNvPr id="1" name=""/>
        <p:cNvGrpSpPr/>
        <p:nvPr/>
      </p:nvGrpSpPr>
      <p:grpSpPr>
        <a:xfrm>
          <a:off x="0" y="0"/>
          <a:ext cx="0" cy="0"/>
          <a:chOff x="0" y="0"/>
          <a:chExt cx="0" cy="0"/>
        </a:xfrm>
      </p:grpSpPr>
      <p:pic>
        <p:nvPicPr>
          <p:cNvPr id="15" name="14 Imagen" descr="IMG-20150420-WA0005.jpg"/>
          <p:cNvPicPr>
            <a:picLocks noChangeAspect="1"/>
          </p:cNvPicPr>
          <p:nvPr/>
        </p:nvPicPr>
        <p:blipFill>
          <a:blip r:embed="rId4" cstate="print"/>
          <a:stretch>
            <a:fillRect/>
          </a:stretch>
        </p:blipFill>
        <p:spPr>
          <a:xfrm>
            <a:off x="2846288" y="6897216"/>
            <a:ext cx="4011712" cy="3008784"/>
          </a:xfrm>
          <a:prstGeom prst="rect">
            <a:avLst/>
          </a:prstGeom>
          <a:ln>
            <a:noFill/>
          </a:ln>
          <a:effectLst>
            <a:softEdge rad="112500"/>
          </a:effectLst>
        </p:spPr>
      </p:pic>
      <p:pic>
        <p:nvPicPr>
          <p:cNvPr id="14" name="13 Imagen" descr="IMG-20150420-WA0001.jpg"/>
          <p:cNvPicPr>
            <a:picLocks noChangeAspect="1"/>
          </p:cNvPicPr>
          <p:nvPr/>
        </p:nvPicPr>
        <p:blipFill>
          <a:blip r:embed="rId5" cstate="print"/>
          <a:stretch>
            <a:fillRect/>
          </a:stretch>
        </p:blipFill>
        <p:spPr>
          <a:xfrm>
            <a:off x="2948946" y="4016896"/>
            <a:ext cx="3909053" cy="2931790"/>
          </a:xfrm>
          <a:prstGeom prst="rect">
            <a:avLst/>
          </a:prstGeom>
          <a:ln>
            <a:noFill/>
          </a:ln>
          <a:effectLst>
            <a:softEdge rad="112500"/>
          </a:effectLst>
        </p:spPr>
      </p:pic>
      <p:pic>
        <p:nvPicPr>
          <p:cNvPr id="13" name="12 Imagen" descr="IMG-20150421-WA0001.jpg"/>
          <p:cNvPicPr>
            <a:picLocks noChangeAspect="1"/>
          </p:cNvPicPr>
          <p:nvPr/>
        </p:nvPicPr>
        <p:blipFill>
          <a:blip r:embed="rId6" cstate="print"/>
          <a:stretch>
            <a:fillRect/>
          </a:stretch>
        </p:blipFill>
        <p:spPr>
          <a:xfrm>
            <a:off x="2996952" y="1064568"/>
            <a:ext cx="3861048" cy="2895786"/>
          </a:xfrm>
          <a:prstGeom prst="rect">
            <a:avLst/>
          </a:prstGeom>
          <a:ln>
            <a:noFill/>
          </a:ln>
          <a:effectLst>
            <a:softEdge rad="112500"/>
          </a:effectLst>
        </p:spPr>
      </p:pic>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29</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6" name="AutoShape 6" descr="Mostrando DSC001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2" name="AutoShape 8" descr="Mostrando DSC001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8" name="17 CuadroTexto"/>
          <p:cNvSpPr txBox="1"/>
          <p:nvPr/>
        </p:nvSpPr>
        <p:spPr>
          <a:xfrm>
            <a:off x="0" y="1136576"/>
            <a:ext cx="4221088" cy="8433078"/>
          </a:xfrm>
          <a:prstGeom prst="rect">
            <a:avLst/>
          </a:prstGeom>
          <a:noFill/>
        </p:spPr>
        <p:txBody>
          <a:bodyPr wrap="square" rtlCol="0">
            <a:spAutoFit/>
          </a:bodyPr>
          <a:lstStyle/>
          <a:p>
            <a:pPr algn="just"/>
            <a:r>
              <a:rPr lang="es-ES" sz="1600" dirty="0" smtClean="0"/>
              <a:t>	</a:t>
            </a:r>
            <a:r>
              <a:rPr lang="es-ES" sz="1600" dirty="0" err="1" smtClean="0"/>
              <a:t>Voilà</a:t>
            </a:r>
            <a:r>
              <a:rPr lang="es-ES" sz="1600" dirty="0" smtClean="0"/>
              <a:t> un pensamiento, un deseo y un sentir; un ayer, un hoy y un mañana; finito y atemporal, recibe a todo el que llega y despide con deseos de sabiduría al que se va….</a:t>
            </a:r>
          </a:p>
          <a:p>
            <a:pPr algn="just"/>
            <a:r>
              <a:rPr lang="es-ES" sz="1600" dirty="0" smtClean="0"/>
              <a:t> </a:t>
            </a:r>
          </a:p>
          <a:p>
            <a:pPr algn="just"/>
            <a:r>
              <a:rPr lang="es-ES" sz="1600" dirty="0" smtClean="0"/>
              <a:t>“Pasar de un año a otro sin volver la vista atrás, mirar hacia delante, respirar el color de los días y su luz, sentir la emoción que aparece, tomarse el tiempo para convertirse en uno mismo, abrazar la vida que llega, apoderarse de todo el talento que nos da y correr hacia el mañana…”</a:t>
            </a:r>
          </a:p>
          <a:p>
            <a:pPr algn="just"/>
            <a:r>
              <a:rPr lang="es-ES" sz="1600" dirty="0" smtClean="0"/>
              <a:t> </a:t>
            </a:r>
          </a:p>
          <a:p>
            <a:pPr algn="just"/>
            <a:r>
              <a:rPr lang="es-ES" sz="1600" dirty="0" smtClean="0"/>
              <a:t>	Los peces </a:t>
            </a:r>
            <a:r>
              <a:rPr lang="es-ES" sz="1600" dirty="0" err="1" smtClean="0"/>
              <a:t>Koi</a:t>
            </a:r>
            <a:r>
              <a:rPr lang="es-ES" sz="1600" dirty="0" smtClean="0"/>
              <a:t> (domesticados en China y adoptados por Japón) han sido elegidos para ilustrar esos pensamientos pues, fonéticamente en su idioma originario, su nombre se asemeja mucho a la palabra “Amor” y es asociado a ese sentimiento. Y dedicación y amor es lo que un profesor brinda a sus alumnos en el camino de la formación y del crecimiento… El pez </a:t>
            </a:r>
            <a:r>
              <a:rPr lang="es-ES" sz="1600" dirty="0" err="1" smtClean="0"/>
              <a:t>Koi</a:t>
            </a:r>
            <a:r>
              <a:rPr lang="es-ES" sz="1600" dirty="0" smtClean="0"/>
              <a:t> es un pez que debe sobrevivir en aguas muy frías y a contracorriente y un profesor es aquel que ayuda en la superación de dificultades, quien guía a través del esfuerzo, quien ayuda en la consecución de propósitos y quien forma y anima en el coraje necesario en el camino hacia un objetivo…</a:t>
            </a:r>
          </a:p>
          <a:p>
            <a:pPr algn="just"/>
            <a:r>
              <a:rPr lang="es-ES" sz="1600" dirty="0" smtClean="0"/>
              <a:t> </a:t>
            </a:r>
          </a:p>
          <a:p>
            <a:pPr algn="just"/>
            <a:r>
              <a:rPr lang="es-ES" sz="1600" dirty="0" smtClean="0"/>
              <a:t>	Esperamos que todos nuestros “peces </a:t>
            </a:r>
            <a:r>
              <a:rPr lang="es-ES" sz="1600" dirty="0" err="1" smtClean="0"/>
              <a:t>koi</a:t>
            </a:r>
            <a:r>
              <a:rPr lang="es-ES" sz="1600" dirty="0" smtClean="0"/>
              <a:t>” lleguen a su meta.</a:t>
            </a:r>
          </a:p>
          <a:p>
            <a:pPr algn="just"/>
            <a:r>
              <a:rPr lang="es-ES" sz="1600" dirty="0" smtClean="0"/>
              <a:t> 	               Departamento de Francés</a:t>
            </a:r>
          </a:p>
          <a:p>
            <a:pPr algn="just"/>
            <a:endParaRPr lang="es-ES" sz="1400" dirty="0" smtClean="0">
              <a:latin typeface="Book Antiqua" pitchFamily="18" charset="0"/>
            </a:endParaRPr>
          </a:p>
        </p:txBody>
      </p:sp>
      <p:sp>
        <p:nvSpPr>
          <p:cNvPr id="12" name="11 CuadroTexto"/>
          <p:cNvSpPr txBox="1"/>
          <p:nvPr/>
        </p:nvSpPr>
        <p:spPr>
          <a:xfrm>
            <a:off x="404664" y="200472"/>
            <a:ext cx="6120680" cy="461665"/>
          </a:xfrm>
          <a:prstGeom prst="rect">
            <a:avLst/>
          </a:prstGeom>
          <a:noFill/>
        </p:spPr>
        <p:txBody>
          <a:bodyPr wrap="square" rtlCol="0">
            <a:spAutoFit/>
          </a:bodyPr>
          <a:lstStyle/>
          <a:p>
            <a:r>
              <a:rPr lang="es-ES" sz="2400" dirty="0" smtClean="0">
                <a:latin typeface="Forte" pitchFamily="66" charset="0"/>
              </a:rPr>
              <a:t>Deseos de vida</a:t>
            </a:r>
            <a:endParaRPr lang="es-ES" sz="2400" dirty="0">
              <a:latin typeface="Forte" pitchFamily="66"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53FF9DDD-FA5F-4E02-AC28-2693DAB04EF4}" type="slidenum">
              <a:rPr lang="es-ES" smtClean="0"/>
              <a:pPr/>
              <a:t>30</a:t>
            </a:fld>
            <a:endParaRPr lang="es-ES"/>
          </a:p>
        </p:txBody>
      </p:sp>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9" name="8 CuadroTexto"/>
          <p:cNvSpPr txBox="1"/>
          <p:nvPr/>
        </p:nvSpPr>
        <p:spPr>
          <a:xfrm>
            <a:off x="5097386" y="708000"/>
            <a:ext cx="1758988" cy="8925520"/>
          </a:xfrm>
          <a:prstGeom prst="rect">
            <a:avLst/>
          </a:prstGeom>
          <a:noFill/>
        </p:spPr>
        <p:txBody>
          <a:bodyPr wrap="square" rtlCol="0">
            <a:spAutoFit/>
          </a:bodyPr>
          <a:lstStyle/>
          <a:p>
            <a:r>
              <a:rPr lang="es-ES" sz="1400" dirty="0" smtClean="0">
                <a:latin typeface="Book Antiqua" pitchFamily="18" charset="0"/>
              </a:rPr>
              <a:t>	</a:t>
            </a:r>
            <a:r>
              <a:rPr lang="es-ES" sz="1600" dirty="0"/>
              <a:t>El 30 de enero es el Día de la No Violencia y de la Paz y en el IES Leopoldo Cano lo celebramos todos los años. Este año hemos querido hacer una actividad especial: primero hemos investigado sobre los países que tienen algún conflicto bélico en el mundo. ¡Nos ha dejado sorprendidos la cantidad de ellos que hay! Después queríamos que todo el mundo conociera esos países y las dificultades que tenemos para lograr la paz. Para ello se nos ha ocurrido un montaje que creo que os puede gustar. Juzgad vosotros mismos. </a:t>
            </a:r>
          </a:p>
        </p:txBody>
      </p:sp>
      <p:pic>
        <p:nvPicPr>
          <p:cNvPr id="17" name="5 Imagen" descr="Día de la Paz2.jpg"/>
          <p:cNvPicPr/>
          <p:nvPr/>
        </p:nvPicPr>
        <p:blipFill>
          <a:blip r:embed="rId3" cstate="print"/>
          <a:srcRect t="7131" b="7131"/>
          <a:stretch>
            <a:fillRect/>
          </a:stretch>
        </p:blipFill>
        <p:spPr>
          <a:xfrm>
            <a:off x="0" y="7473280"/>
            <a:ext cx="2636912" cy="2160240"/>
          </a:xfrm>
          <a:prstGeom prst="rect">
            <a:avLst/>
          </a:prstGeom>
          <a:ln w="19050">
            <a:solidFill>
              <a:srgbClr val="C00000"/>
            </a:solidFill>
          </a:ln>
        </p:spPr>
      </p:pic>
      <p:sp>
        <p:nvSpPr>
          <p:cNvPr id="24578" name="AutoShape 2" descr="data:image/jpeg;base64,/9j/4AAQSkZJRgABAQAAAQABAAD/2wCEAAkGBxQTEhQUExQVFhQXGRwXGBgYFxgYGhgaFxcXHBcYHBwYHSggGh4lHRoYITEiJSkrLi4uGB8zODMsNygtLisBCgoKDg0OGxAQGy8kICQsLCwsLCwsLCwsLCwsLCwsLCwsLCwsLCwsLCwsLCwsLCwsLCwsLCwsLCwsLCwsLCwsLP/AABEIAMsA+AMBIgACEQEDEQH/xAAcAAACAgMBAQAAAAAAAAAAAAAFBgMEAAEHAgj/xAA+EAABAwIEAwUFBwIGAgMAAAABAgMRACEEBRIxBkFREyJhcYEykaGx0QdCUpLB4fAUciNiorLS8RWCFiQz/8QAGgEAAgMBAQAAAAAAAAAAAAAAAgMBBAUABv/EACsRAAICAQQCAgEDBAMAAAAAAAECABEDBBIhMRNBIlFhBRQyQnGBwSMkM//aAAwDAQACEQMRAD8A6A0731SVDvG0nr40XZckRJ99CcWz3ifE/O1bwrqgQlVZe6jNM4wy8S+pJTt86u4ZQVzquhMi1V3WSkynf4eddZHMUQGFe4dSetQqxbZX2WtPaROmbx5UIxnECWm1qcgaUzfry9JilTKnEuJGICiFKXebFKwTqE9AQR5DnVtW3LKrIVPM6MlUWNei8BvQJPEzBQnUFBZBJSBJEGCekTUeF4qw7iggdoJgAqRa/I897VHzXqQKMZUqmtiqTaFI2uOlTtvg2piZgeG4Mgr9SesrU1k024M3WVqayamdN1leZrc1FidN1leCawUO4XU6eqya1Fbip59TpqawmsisNRzJmprRrSlUu8WY9SGTpsZ3v+lVsmTaCTG4sRyMFHuHtUb14U8KRm04kIS4F947ie6QY/nKioxCoE71UGe/Utto9v8AUDDD+LjnQ7E5jHOqD2LEkapPMTeqWIxMUp8h+4xMH4l7EZkeR+J+tLebcSONrQhJPeIm52kV7dxXjSXn2P8A/sJk2TB/egBY+5p6PTqXphOhYbMVFSJUbqA3N7ispAynGl19tayYS4kJT07ybnxrVPS5U1WnCtQM7G/NxAuTz/aov6fnF+Xerys94nxPzNeC7B86MmV1BqEmMaEi9S9skm/PahKzqB91VFukc/8AsVHkKzvCDzKf2jYPtsOWkhQKyBKeRFxMbgqiRUOW5SW8I20vmkJVfZXK+/hPhRJGO6+vhV5WJSpChaQPjyovLY+oJxFfzFjh3AuJSf6pSS4gkatpCZ0qV46VKB6iOleuEMal/GLUtAQEkKgExq2SpPIoUm/n61Lxnh1YjCOpZs8pBSIO8xb160C4Twq8LhD2k9okKUeqTySPDw6k00ZeLMUcIJodTrScXqXCSkhNljnPKrLjANcf4fzpeCwTinSVLVqcvKSVLMpibzfY3F6LcOcRYtxpCEpMc3XLqkmfZ6b/AAovIpB3RZwMDxOjpSoeIrZE7GDUWAdJQnUQVRcgQCeZjlVlQBogFrgxBsHmVwtY3vUiX60mo3HKTZHNwquWUrmtk0MfxZSk6YnxoHj8/eQlRW2mEgmULMx1gimrkJELxEmNXaXid6mBpIwGflXe0Lg8xB9d6KJ4kaB0qJQf8ySJMcjz9KHG7g8iS2EiMk1mqgTWdtKsHUfmFB2cUourSp9SVaiUAERHIibK8qsozMDxUEYTHXVXlSqG4bEkJAWQpUbgQD417/q6Q+oriR4jJ3HKEZshKkkK51c1zNDcza1oUnkRHvqpkYkcy1gWmEVnMNiGgdDxKRsk3jwvXjBZ4Vsdovum89JT8qp5jh8Yk6EuDs9pIuB+tA89ZW3hw2FDQAdR5q5xVMd1PRLiTIoDEWT2P9yk7xA5268Qg9yQkzzTb+etXuIM01FtOohCjeLTawNLTTCi0I2UqSfAH9qIYiFiCJphABh5siBxQ64mLxOh1OhRhUhQkn1qk6sLxN72/T96nw+CSi4mfHlVvAZOpxyWm1rWfwpJ+VEtXQiX1CizfruU8DhyMSiNlLQfAELTW66Dkn2fPlSFulLYBCo9pViDFrDbrW6uYUyVyJlZ9ahbuNT+HSCd9zzPWoO6N4jx/wC69vL7xtzPzpT48xiktJAtqUJ9KQ7VzGaXAczqn3GxBG4iCeVQPLBEdL/Oua4V/EgJKS5psQRMXr3huI8SlQSSpRuCCP2pXl/E0z+kP/SwMeMWIhQ5b1T7eDI9k7+H7UtjilxJhaAQbcx50woaO6djQk3K2bSvgA3+5AnMNPpY+QNS/wBelV/f40NzBkgz1sfOhjqVJi5ioBIidoMYc4wDeLaDatgoK8RpoplT/ZiIFKGGxqgedF8NmM+dFvNQPHVx5w+OFrxVtONrn4zVNu9HqP4aJ4POUkxqEjlIolyGKbSHuo4dpUDjtCUY/wAasJxM0e6V/HUsKcpZ4qxCtEJjUru3sL8qNrd6UuZyyHlRJGkEW8d7GxqVIsXJFyjkWLW2Q0sA92xB5J6g3qbMsVLrKefaT6BJn9KH4Jnslkr1Fe2rcEco6W3r3jEnt2D/AHE+75xVgsBk4hAWsMoUkpxJIBIKuh+5IMnaq7jeHQ22XRfSNpmbSYEda3mT3+FpFtZSn8xAPwq4vBpXGoAhO0ifnRfufZnDHK4zVSXgw0tWki0kKSCRKYBvpjxomM1dbkuISoDcpMesK5etVnVobGswAnmeQ/ShOYZqHkpQgK76giYgEE97fwmg3jIf48RgQDiMuG4kZULq0+Cxp/ar6H0qEpII8DNA3cvQ4kApBG0EVrLcnbaWFI1Jj7oUqD5iYIpbeI8jid4/cJYxnVbrv+9IXHTJCUoA9tQG/XlXSQJsRQXiPI1ulgoAhK9Sp5CDB98VVP3LOlzBMg3RFXkzhKGmkFao2SDy59BTFlX2bvqEuqQ14e2r4WHvNdD4bwXZsJBEKMlXW5MD0FFhWhi0alQWmdm1zljt4inlnAGFagrCnVdVm35Rb3zTNh8OlA0oSEjoAAPhU9ZVxcar0JSZ2Y2xmqysrdHAimsd4+Z+dJ32gRpa5d7eYj1mmVeIOs+Z+dAuMcEXmpT7STIrEyciej/TyFzKWhTBtjskEARpHQ8hSrw8UHEvSQZJgcvaN6hZ4pW2x2KkS4BpB8OU+NUsLkb+lDqCQvx3jkb/AK0om6qamLTnGr+RqvqEeKmUl5lCZJJ5Rb+b0xk6UgUByjJ3O07Z9RKxsN4oy+u/hRAc8ylrHAVcYN17lbEJkGdv5ehC+h8qp8c5+cOwdCocUYT+p91K+C42UY7duJA7yQYPj/1T1wMy7hMzzgNtMbHGo2rwVWPKtYPFJdSFoOpJv5irJa60kiuCJYV4mYRjU6UmRE+POjq8sKU60EyL7x60IzAKRiSUXVuPUXFW14jFOd0J0jY0TCbRd6U2AKjfw5mBdb7xkgwf0PqKYGXotSZkqkYVuHFpClGd6P4fMUEGFAxvHLw8aWeJkapLclRxC72MCQZqjh3TubzfyoLjc4bNytOkHrz8Oh8DV/CYtK0goII6j9a4fmJOEqt1LGKKSJ59J/k1td4teh2YLNrGOo5H6VebVbxobNyABU9mOYqfWoxVM4hIUElQk7DmY6Dc1bQQK7mFuEp51hVONlsRciZ/CDJtzqRvCEutn7qUm9tzA+tW4B2r2xcD+RTRmIXaJHBl0eG/zrbZveqraiTb3irC3IF6XJP1LoVeieHVMUEwyo33olh3oowZWyLxDmHNoqeqLL81aQua1sOQEVM1hRklZWiaicxCRuoU4kDuDUlrKqHGg+yCfh86yl+VPuFsMUnEytX9x+dUs0x6GklThgC3Mk+nOrane8qOp+dJ/HDpHZK0ylKwTPSKyWNHib2kxDI4UyZrOcKXBqbUmdlKQIM+M29aagBHXpFJWY4xhxhXeQbWEiQeVqM8KuqOGRrmQI9P+qAGXdXi+G/kVxRhXEODeqGKMCatOiPKlnjTORh8Opf3jZP9x2929GilmqZbMFW5zbjDGDEY0ImEIIRJ2FxqP86U443LGVYeFBOgDfpA3nl6Uq8NcKf1TSnFqIKjbr4kzvO9X2uAnZ0l89nzTB298TV5ynAuqlJQ3ddyx9nCFFDn4NXd6eP6U6KbrxlOXJYaS23snbqep8zVpV7/AMmqmVtzEyzjsACJnELeh9tfW3nB/emFtFpr3mGCQ6Bq5HV51jk8hY0otxLjZg2NR7EVMQgO4lwLO2w8K1keIAWtudza+8fOiea5MlZ1SQra1iRXnC5QhOnugkXmpsES4dSpSpVzbBttoUsgydr8z/DRfh5wJbSmRqiSJHO9VM1youBMKIg7VVw+WIw4Lq1ezeTaLXrgtioL50bDTNDGc52GUFSthy5nwHWlkfaAvRASgK5STEeXvtS3xPn5xCtKZ7IbTzP4vDyrOHMmW+oESkD2iRYg9Ku49OiJbzAyZmdqSXf/AJQ9rKhpCjuqBJnaDyqb/wCW4obvKMj/ACjcGCbQSPEdL06YThlhIA0JtzIBnxpX+0NlttKUJCQo96wAtty6zU43xs1AQXRlFkyfBcdPo9ooc/uGhVx1Tbl4Uw5Hx227pC21IJkBQUFJ9Yv8DXImXInbaP3o0rKnW0gqSdMCSNoi58/50pmTBjPcBMuT1O14HHpc7yFBQ6pUD8qvtHWdwQOtr1xHJOIXcOs6IM7hWyh5i8j9K6xwhxAjFCAnSQLjUFRt4A/CqGXTFDY6l/HqQ457jKhHn7qsITFabHQV7W5STCJuSIxukwT5cquuZmlCdSjAG58K55xJiiMUxe0i085qtnWMViXhhmydAu4QeXJNEuUjqWR+m7wpvgizOptKbcAUDIN9zetLbQINJrGNWmEgKAFvdXvEcQJBCCtOroVCfdvRtmsciUf2jbvjyI6haeVZSzl+Z6oBHMcz18qym43scSvkwlTUGKd76v7j8zS3xM4wtSUOOKSd4BMR4xNHsUvvrt95XzNA8xwzElbgSCeZjlbnVZu+JtaMgMCb/wAQOnK8LIhwbz7Y/WmrC4lIACVD0ItSJmXZLMMpJI5gd2imXZK262laSoTvB2PMUM1NRiDIGdj/AJjaHptNJnHOSO4goAulM25yYve1qJscNFKkqS65YzY0efIokyFTYmLqMeMcKd0H4HBpZbSlOwECkfjPiN0O9gwVJ0gFxSRJE9PDrXQyJ/SkjPcCtjFqxAb7VtaQFpSO8mOd7HlVjAwLEmUswNCDuGc+Wh5Dfbds25JMzqQr15eFPbmJEfA0nsYnDHtHgwsBKSrUUBIUQNrmZ23oKMG/i2lYlx0pMEoSkwlITP0pz4w5s8CDu2Ae50tAA3MmvGIcB2pS4Uz4rYl4juW1E7iNz60ewGNbcJKVBUGLGQCKrPjKmo9WEsNpm535VIjD86kTua9pVyFLIhSFbdc++0TMLpZB5Sq+22ma6NiFQn9a4fm+JLr7i5nUsx5T3fhFW9IltZ9SpqX4oSxw7l3buhHLc+QrruVZclpICR50qcDZWlK1KFylICj/AJjcj0Ee+n9CaHV5LahDwJS3IRauZ/aLhldr2hiFAJHjpCiT8RXUEoE0gfapAQ11Kj8B+9BpCfIJOorZEjKGdbraAN1AfH6V3bD4AKRChaK4/wAAYbtMY0CLCVflB/Uiu+MJBAmm61juAEDSj4mc94k4EHZ6mRCpkgcx0uLUtZPj14RzUlSkwQDsZ66kxFto/wC67cpAIvXHvtKwYaxGoRDgn1T6dIqNPkLfFoOZNvyE7JlebsupbKVglaO0TYiU92TH3bqAg3G3KrThtXHPsrxkYhwGf/zMCbe0kmBt7q6ul/V5UjOuxqEfg+S3EvjxohTZBvNvhtVDAKXgnEuKHcXZfODe/wAaMcZtKWpsJEkqgeHOfhVjFMhadKgNoNVbqejTUBcCo3INgyXO8eUMqWlVtJIuI2t50o4F4L0QlUkhTjivfAneiCMEpLKm1KlNwnwSeRoE4y6EaCtIQLbSojpTAA0TibHjUqD77j9l+YDWnlKk/EjwrKTsrfKXGkgmAtA9yk1qnY+BMbOvy4jlil95c/iV8zSpjMvZLpU65JUZAUuIHQdKYMwdOpyN9SvmaQ8S0OxCyJWVEKJ6gkenKlHkmav6et83UdcJgmwkBAEeFwa95XlwZK4J0qM6TyPOKDcLPFClNzKQkKSek8qYC7vQNxFalnRil3J+2Ir0ozVRpzlVkCKjdKW2SJbt0qBY5R+9ToNQuCp3V1I2ynj8ClbakEWII99c1x2T4tltxlB1MwSbXAO4murttk72HxqVeGSRECDarOLMVgPiUjmcQebAYw6NkuL75/tMR86aEcH6FIcw6yhQMybgjp8qZuJOFkvNFtIgi6SORoNw/hcSyhxDhK0JTKCYtH3f28Ks+cMODR+oHgNk9ibzfitDK+zShTigO9p+7+9FclzRt9IU2Z5RsQeYI5UgZBl7zwceQ5DhUdQUAQrnf3mmbg/LH0POrdSlIUEwEmQTHteFRmxoFP3AR2J64jDnR0sOE/hPyriuCZK3EJSDJIAjleuz8ThX9M4AJUoBAHQrISCffXLcsZ7HGICzAQ7BPQTFzR6UgIYnP/MXOr5BlCWm0pQLb+Z5k9aLlAA5xUWJxzTDepxYSI25nyrm3FPGK31FtslDf+pXn4X2FVlwtka418qoIfz3jZtolDQC1C0z3QeWwvXNc7zVzEq1OEnoOngByq/l2RPYgpCUE7g2gAbgnpzqrnGALTqmt9MSfH37VfxY0Q0O5UyZGbuWuDczGGxKXFezdJPQHn435V3LK8yQ6hK0EKSoSCOdfOS0xG9+dxTx9m2brS4WSe4oEgHksH7vmOVK1WDcNwjdNko7TOvdqK5t9q2HltK/wq+Bt84p6S5y5Vz77UsZDSUc1Kv5JG3yqlpv/QS1mrYYs8DYxSMY0RJ1HSob2UDJ8hufKu7JdtFcK+z8j+sak9fiIHzrtqVGna3+cHSfxkz6AYMUPfRervbda0lANUa5lwsR3A+OASg9KAMZFisQdSGHSOR0kJ96oFdU4Zw4LhJHsp6dTTSBWhh0wddxMpZNWVYgCcby7gDGa21FCUhK0qMrEwFAnaa3XZIrKsjTIJWbVO043jXf8RwctSv9xpbexTR1pS2pSSSVFIkTzNzTHmaAVOAb6lc+eo0oYPHdiFNqvBsQZ3rJ+56PQ47FiGsiDQCuz9Z39Zosg+NCeHGgordgQqBA5RvP0o+FAeIpbdwNSP8AkMrlVwanaWT1NbKQbiK8pc0m9DEDmXAmbk+gqZpAG21UcRi0tJ1uGBb0mhx4saHshR9IHxqRGJpsmQfAXGLsqmaboNlWftPKhKoPIER5xNF3HAKKJy4XQ7WFSdxINoqi8yBJgeP1qwXovuelY1hiogq2PKpDfUVtqIeYcEa3C4wtTIUe8E2CvGxtTdleVBtCUXOkRJMn470caw+k/CrBZHLenl2IomLJA6EELwg536nxrivHmELOMdIBGrvD4X94rvWIRCTSlxrw6nEMFZSVLQkkQL3iY67bUzA4RqlfMu4TkWLxjzxlaipVrm9uUDYCm/g/gVTxDjwKWzyJues9AY+PhSrl+JLK0r0pVpVzE36eG8g+J6V2rhLiNrEtyiygO8jcjxHUeNW8rEDiV0UE8y8nANYdkhICQkE+4Sf1r55zbEl95buwWokeRO1dz+0DH6MG8ZiUwOvet+tcIbZCyAAdRsZv3uvymh0/tp2UdCPqODUuZe1Htx2ki91Xj5D0rnTYW2oG6VCIO0EbEV9GZbg9LDaD91AT7gKQPtG4cCkl5AhSReBunc+o5etDiz/Iq3uE2PixC3DeeDEs6rBae6sdDAM+R3rnPH2O7XEFIMpbt/7G5+lVMkzdWGVrT94EET4W+MfHxqsjDLedGmSpat/FR3PQXpmPCuNy85shZdsYvs6ytfaJxH3QVJ9Iuffaurh61UsjyoMNIbGyQB52ufWrrmlIJOwv/BWdqMhyNL2JQizErmiuXNg3MetKOG4jw5WR2mmD95CgL7GeQ86bsteStOpBQobSDN/SuTGV7EnJlBFCMeQIALkc4/WjNCcsuAQf5NEu2A3tWpgYbAJmZB8jJK3URfT1rKfuH3AozimMP+I4J+8u/wD7HaquXZU2mZ7xJJki9S4xP+Kv+9X+41tpZmvOsSCZ6LG7KtAwswkJAAEeke6tLTO1VkOk229auMpG3tE+4edAZH5kaJ5e+rmGw3v6n9Ks4fB+vj9KtJZjlUgfcAtAXE+ABw6yLGJuenQ8vKl7IcjadRqWDqBINyNttvCn7NMMFtKFoIiDXOmmHYKWioJCr3MoOxB6p6GjmtochOEoGo33K+eYRLDyAzvYjz5fzxrouGCnEptcgTOyTzpXyPhF0rS48RAOogySeQM+tMmN4nw2GUG7lQ30iY8770UHXN5tuPF8mHsQyxl+nxNXE4ceXWqWUZ60+CpB2sZ5VCvilsoxBQlRLM+SjHK+1HagTFOLMTVcjuFkNb28KnSx4VVyTGh1tK7XuYoktfSjUWLlfJuVip7EHP4aSB61tzDCIog0i/jFY63JrttcwN/qIHFPBLOISYTpcIsodfEDcVzHGZdisAsEFSCmSlSfZPlvHKxr6Hdb5UDz7JW3h3hcbEb33HQjzmmJlK8HqQUB5Hc4bxJxc9imEtLSAQoalC2qJgR5xt05ULyJKQ62VqACVpKp6SJ86eMd9nTilKhaNyQkJMR4+O21qGu8BYpNkaL9CRPpFWRlx7aBijie7js9xzhEp7rmo8gErHxKYpKz/i9x5S2xISRslIUffM9fhW08BYgQFqHkFH6D3DpvRTL+D3gYWEaPwgqTM9SBKue/WlA4l5u4ezI0TsDw0t5SUoJEgQCATsL91VvU+ldc4U4RawiNyparqUeZ6eAohleWIaSNKUpJurSIE0QSZEct6Tl1DPxH49OFld1roKVOPMb2WGcM3KYHmqQKb1zzrl32qvlRaaH3lX6zsBttel4V3ZBGOdonvhjDocwqVOgFSiTymASEz6CjP2eqIQ/YaC4QkxuBI3HKkPB5Ef6jsNa0dzWkgmJmD52M10nLnBhmW0au42kyVEbG5JPvN6s5CB77iUU+x1GlPECMMkrdWlKOpN/dE+6rnD/GLWLWsNJJQgDvmACTyAN7C/rXLsTxfgX3Uh1twpB7jikHTJ/9vCnnDqCUSjpI5D4E1HyQURBKqxj2laTWqTOGMwfKf/s6AvVA7OdJTNt6yuV4o46ilicIC4s6j7av9x8K2MGB+Inzq3jHYcWP86v9xqbDoABUqBbnsB41nueeJrJZAkP9K2hBUuANyelLRxC3nD2JWiPZAMiPHbfzNS4/EOYtzs250JO/WOZ+lEMqbXhCQ4yVA/fSPhXcCbeHTrhS25Y9CG+GM0WVdi6mXAJ1DmPEG4NMqSD/AC9KXDuBcexJxBBQm4E87RT42zTE5Ex9eETJx9c/3g91NoAmlThHBlOJxEi2q8jmSfTanw4YdPdWk4UCSBvuefrUlTcRj1WxGX7lZ5qEnR02O3p08q59k7Dep0vgJd1KkKgWncTuPGulFql3NuGm3yZT5+MfzeoYWY3R6gY9ysaB9+4oZLmTSH3tKgloxHIGN4NaxyXmnHw22XG3hyOxO8/Gm1jhptKQlKBpFwCJ91WRhNPKuAMuvr8Ye1F+jf46g3g17ENhLTiEpQE+1NyYEWpyad5+6gCd7dPnRBtywo1vqZmpYZXLVVwo2qSfSpFroe25B8KsBU3pg5EqFOZi1zVPEuaatKoZmNh60DmhDReZBhySokVOtI6X61CwuEgA1p5ZApY6jinM8PATNeO1A25VE47IqBLnM7UJJhhZdGIG1R9oQelDlO3tXpL82NRZjQlQk67a1c3zvKnMRmCNQ/wkDUCBO3zvFPJvzrx2cA9abjcqbERkQGIvETC2sXhXUDVcoMHkQdXlaTUHGGOLjLiUTMQYvInambiB8AADcn3RS2dN+Z/nvp4ydfiK8ZIP5gDHZwh1js0AlRgBIFwRtytTTlmaLZwqQpXeSjeem09aGdmBcAD0AoVmuILh7FBufa/yptJpu5cnAHHcE4yos9x44GzZXYsaiSVKBuZ9pc8/PasoPkUIWykbJWhP+pNZSxVn+8IrwLjonDf4qybnWr/ca9Zjhg4goPsm1jG16tLa7yz/AJlf7jWYVuVVTPdS1jcimHqesiylDSe6kAfPxqtjeKEBZQhsuAbqG3jHWj2IBS0rSLwY84pBynOAwjQtlWocwN/Oag31L2lQ6jc7fI/Vzo+T41p1GpuAOmxHgRRVCKTeHkpZQp11QSVmTyA6CmjLMxbcHcUFU1TfczNXh2sdtkS8EzXsM1I2akAp4WZxczwGBWhh+dTA1tRpoRaswNzSi/hgBSi/xA2UuxIIKgmBJMWBsLXpxxveSUmYIgxY0oZtmOHZSltBSVawkhNyAJ1GBv08zTsWND0LMapPuBctxTrSGkJaVKiJ1QIG5IAnaTTX20JKiCYvA38hQ7D5mlxYSltcc1EQAel6tY7FobQVLMJ5/wAFLzL8gKjgbgbOs5UpGltC0kqSJVAnvCfhRfLsa6siezSOYBKj+gFJuZYxL73+E2tYTvMgFXLfperWRoeEgFLcGFFIlRjaatNiUY/qSI/kmlHjvHlpqEnvKMeQ50yYYkIAkk9TS/xdl3bthI9oXHSsbI1cS/oQozKX6i01w4+pvX2pCiJiTG3hR3hRbqmil4EFB0gndQgXn4T4UMy7idTIDeJaX3ba0iZA60x5dnLD8hpUkC6dj7qACaOsOcqQ68XwRIMwdCQSbCgOWZr/AFHaQkgJMTyM/I2+Io3xG0jsllwwiINAOH8Y3BabbUmBqBO6h1NRcTixBsBYCzLyXDVYZqnUtAkqQNRAG87CetC3c5IU4gJ1L16UpHMQLn415zHMi3OlIK4ClHoPH9K6o1dI10RGLL8SVoSopKSoTB3HhVwAqISkSVEADqTNqr4G6Uk8wD76bOE8EFEukbd1Pn94/L40/AhdgJj6l9lmQvcAYdyFLU5rgSQoRPgIqk59mDBuHXR+U/pT6BW61v2+P6mYM+Qe5zXE/ZWCDpxB9UfQg0BxH2W4lqS2Gl/2qIUfPWP1rs9YaE6ZKocQhqcg9zgzXDOLadbKmHAA4iTpkQFpv3ZrK7xFZSxpAOjDOqY9gTn+MusgfiPzq5g8Hpua23gwlSlKN9R+dQu40aorLI5sy6DYoS26obUIx2XpcSUq52kfOiLdwSYqBvvLgbDf0oTzG4nZDYgBLSA+ht5cpQgEaz7RkiT1tTPl+BZQrtU2tuDYjfao8wyVt3SVpBiljOsStbimkCUNQCj8UiuA2dy4P+zSqSOOfqdHwmMQr2VJPkQathyK5nkJUH9SUltEXG0+lOH9dzmn48oIuZup0fjegbhwvivC3xQJzGzXtOMEb0XkiP29Qw4+IpRzktod1qEJ0qAMH2lKRvHgDvVvMMSrSrQQFR3ZuAfEc6XsS3iHBpdcEGxCEgA9bm9WML18iZIx11CmRvpUFKSQUlSiI8Tzr3neotkNjvmw8JNyZ5Deq2HwyEEKSACOn69alxOPSkSo7dah3t7WHtgzKmVNApUEwNlDc3vM85qVDZ7bWggA2UN9Q5etLnEWfpUAluSSoSfuwDO/PltVzLQpJ1rWVKMbWSPIUWRmClyav1GIATUbW8YRVDMs7S2ttsi7kiegjf3wKhTiQYoBxFhu3UnSrStNwazT3zL2nxoXp+o1PhBFwCIpSyZvRmCg37ABJ8JG3voe2xi12U+Qnw3PuFM2RYNDCYG5uSdyetdwJoisGNhuuxVSvxqFOOMpKtKCYJ5aotNWcky1tvtFJX2jghKibkWmKI4zAodRDgB/m9S5fl7bKNLaQkG58ffUSq2qAwDGOKipkGEBXiFFNw4QLcoB/Wh7eHbLrhfXp790bao9nxNqeF4VKJ0iCTJ8ZA391DXMI2Fa1JBUOcX8K4moS60MST7EL5dhAu0EDfkIHKm/h1jQyE8wTPqaVMld8aZmFkRFWdNlCGzMPVKW4hkVuoWXgfPpUs1sqwYWJnEV3N1lZWVMiZWVo1uunTleZ58EqWJ2UofGoMrlxQWo25V6xuSMKeXKCe+fvr/FP4qNM5Y0E2T/AKlfWsE4yTc2VcBeBIcZiwBCd6ny9QSK8DLm/wAJ/Mr61bODRAsfzK+tSuO+YLOAKm38eIIpIzbDLDxdaXBO/Tb47U3O4FB5H8yvrVZeWNfhP5lfWpZCZZ02fxG1HcFM4lQ06t+ZAiiJxlhUzmVtHTKf9SvrW15W1+E/mV9ajxReTLuN1BjmYmSK2Mfzq1/4lon2T+ZX1qQ5U1p9k/mV9akIfuAcg+pWczSokYqN9x9b1YTlLUjun8y/rUy8rav3Ty+8r61IQ3B3CDXswoLjdKyVKuYteQPTamReUMkeyfzL+tQqyVmPZP51/wDKjUMpsGTuET8NhQlRUpWoxFxYCBYDlVpL2hIAJiefy8hTEvJGJ9g/nX/yrP8AwbH4D+df/Kjfc3Zho4B6gH+v0itDGTv5mjf/AIFj8B/Ov/lWlZCx+A/nX/yqucMb5R9QbhXgI8avtYmricnZt3T+df1qw3lLX4T+Zf1oTiM45uJVTi71ZYxs1Ocpav3T+ZX1qVrK2gPZP5lfWpCGJbIJSdxF70Ode1m1h86OvZY3pPdP5lfWtYfKWo9n/Ur61PigeWVsqe0m/OmjDYsGBQsZa3bu/wCpX1ojhMIgcvifrUeMjqQ7huTCTSzNqttYg86qYdNT6afiZ06MpuAZcbdB2Ne5oU82JH6EiiDB7orRxZN0Qy1JTWVomsp0Cf/Z"/>
          <p:cNvSpPr>
            <a:spLocks noChangeAspect="1" noChangeArrowheads="1"/>
          </p:cNvSpPr>
          <p:nvPr/>
        </p:nvSpPr>
        <p:spPr bwMode="auto">
          <a:xfrm>
            <a:off x="155575" y="-1195388"/>
            <a:ext cx="3048000" cy="249555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1026" name="Picture 2" descr="C:\Users\profesor\AppData\Local\Microsoft\Windows\Temporary Internet Files\Content.IE5\ICMI3ZPW\SAM_1684.JPG"/>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0" y="668526"/>
            <a:ext cx="5099012" cy="9199977"/>
          </a:xfrm>
          <a:prstGeom prst="rect">
            <a:avLst/>
          </a:prstGeom>
          <a:noFill/>
          <a:extLst>
            <a:ext uri="{909E8E84-426E-40DD-AFC4-6F175D3DCCD1}">
              <a14:hiddenFill xmlns:a14="http://schemas.microsoft.com/office/drawing/2010/main">
                <a:solidFill>
                  <a:srgbClr val="FFFFFF"/>
                </a:solidFill>
              </a14:hiddenFill>
            </a:ext>
          </a:extLst>
        </p:spPr>
      </p:pic>
      <p:sp>
        <p:nvSpPr>
          <p:cNvPr id="19" name="18 CuadroTexto"/>
          <p:cNvSpPr txBox="1"/>
          <p:nvPr/>
        </p:nvSpPr>
        <p:spPr>
          <a:xfrm>
            <a:off x="368300" y="154434"/>
            <a:ext cx="4104456" cy="461665"/>
          </a:xfrm>
          <a:prstGeom prst="rect">
            <a:avLst/>
          </a:prstGeom>
          <a:noFill/>
        </p:spPr>
        <p:txBody>
          <a:bodyPr wrap="square" rtlCol="0">
            <a:spAutoFit/>
          </a:bodyPr>
          <a:lstStyle/>
          <a:p>
            <a:r>
              <a:rPr lang="es-ES" sz="2400" dirty="0" smtClean="0">
                <a:latin typeface="Forte" pitchFamily="66" charset="0"/>
              </a:rPr>
              <a:t>Día de la paz 2015</a:t>
            </a:r>
            <a:endParaRPr lang="es-ES" sz="2400" dirty="0">
              <a:latin typeface="Forte" pitchFamily="66" charset="0"/>
            </a:endParaRPr>
          </a:p>
        </p:txBody>
      </p:sp>
      <p:sp>
        <p:nvSpPr>
          <p:cNvPr id="2" name="1 Rectángulo"/>
          <p:cNvSpPr/>
          <p:nvPr/>
        </p:nvSpPr>
        <p:spPr>
          <a:xfrm>
            <a:off x="691843" y="9345284"/>
            <a:ext cx="3890138" cy="523220"/>
          </a:xfrm>
          <a:prstGeom prst="rect">
            <a:avLst/>
          </a:prstGeom>
        </p:spPr>
        <p:txBody>
          <a:bodyPr wrap="square">
            <a:spAutoFit/>
          </a:bodyPr>
          <a:lstStyle/>
          <a:p>
            <a:r>
              <a:rPr lang="es-ES" sz="1400" dirty="0">
                <a:solidFill>
                  <a:schemeClr val="accent2"/>
                </a:solidFill>
              </a:rPr>
              <a:t>Departamento de Actividades Extraescolares con la colaboración de 1ºA de ESO.</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9" name="18 Imagen" descr="DSC00162.JPG"/>
          <p:cNvPicPr>
            <a:picLocks noChangeAspect="1"/>
          </p:cNvPicPr>
          <p:nvPr/>
        </p:nvPicPr>
        <p:blipFill>
          <a:blip r:embed="rId3" cstate="print"/>
          <a:stretch>
            <a:fillRect/>
          </a:stretch>
        </p:blipFill>
        <p:spPr>
          <a:xfrm>
            <a:off x="692696" y="5025008"/>
            <a:ext cx="5949280" cy="4461960"/>
          </a:xfrm>
          <a:prstGeom prst="rect">
            <a:avLst/>
          </a:prstGeom>
          <a:effectLst>
            <a:glow rad="228600">
              <a:schemeClr val="accent6">
                <a:satMod val="175000"/>
                <a:alpha val="40000"/>
              </a:schemeClr>
            </a:glow>
          </a:effectLst>
          <a:scene3d>
            <a:camera prst="isometricOffAxis1Right"/>
            <a:lightRig rig="threePt" dir="t"/>
          </a:scene3d>
        </p:spPr>
      </p:pic>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31</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6" name="AutoShape 6" descr="Mostrando DSC001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2" name="AutoShape 8" descr="Mostrando DSC001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5" name="14 CuadroTexto"/>
          <p:cNvSpPr txBox="1"/>
          <p:nvPr/>
        </p:nvSpPr>
        <p:spPr>
          <a:xfrm>
            <a:off x="404664" y="200472"/>
            <a:ext cx="6120680" cy="461665"/>
          </a:xfrm>
          <a:prstGeom prst="rect">
            <a:avLst/>
          </a:prstGeom>
          <a:noFill/>
        </p:spPr>
        <p:txBody>
          <a:bodyPr wrap="square" rtlCol="0">
            <a:spAutoFit/>
          </a:bodyPr>
          <a:lstStyle/>
          <a:p>
            <a:r>
              <a:rPr lang="es-ES" sz="2400" dirty="0" err="1" smtClean="0">
                <a:latin typeface="Forte" pitchFamily="66" charset="0"/>
              </a:rPr>
              <a:t>Halloween</a:t>
            </a:r>
            <a:endParaRPr lang="es-ES" sz="2400" dirty="0">
              <a:latin typeface="Forte" pitchFamily="66" charset="0"/>
            </a:endParaRPr>
          </a:p>
        </p:txBody>
      </p:sp>
      <p:sp>
        <p:nvSpPr>
          <p:cNvPr id="16" name="15 CuadroTexto"/>
          <p:cNvSpPr txBox="1"/>
          <p:nvPr/>
        </p:nvSpPr>
        <p:spPr>
          <a:xfrm>
            <a:off x="0" y="776536"/>
            <a:ext cx="6597352" cy="1569660"/>
          </a:xfrm>
          <a:prstGeom prst="rect">
            <a:avLst/>
          </a:prstGeom>
          <a:noFill/>
        </p:spPr>
        <p:txBody>
          <a:bodyPr wrap="square" rtlCol="0">
            <a:spAutoFit/>
          </a:bodyPr>
          <a:lstStyle/>
          <a:p>
            <a:r>
              <a:rPr lang="es-ES" sz="1600" dirty="0" smtClean="0">
                <a:solidFill>
                  <a:srgbClr val="0070C0"/>
                </a:solidFill>
              </a:rPr>
              <a:t>	 </a:t>
            </a:r>
            <a:r>
              <a:rPr lang="es-ES" sz="1600" dirty="0" err="1" smtClean="0">
                <a:solidFill>
                  <a:srgbClr val="0070C0"/>
                </a:solidFill>
              </a:rPr>
              <a:t>Halloween</a:t>
            </a:r>
            <a:r>
              <a:rPr lang="es-ES" sz="1600" dirty="0" smtClean="0">
                <a:solidFill>
                  <a:srgbClr val="0070C0"/>
                </a:solidFill>
              </a:rPr>
              <a:t> se integra cada vez más en nuestras costumbres y hemos querido celebrarlo mediante la expresión artística: casa encantada por aquí, fantasma por allá…ambientaron nuestra aula dándole un toque de color.</a:t>
            </a:r>
          </a:p>
          <a:p>
            <a:r>
              <a:rPr lang="es-ES" sz="1600" dirty="0" smtClean="0">
                <a:solidFill>
                  <a:srgbClr val="0070C0"/>
                </a:solidFill>
              </a:rPr>
              <a:t> 					Julita Aguilar</a:t>
            </a:r>
          </a:p>
          <a:p>
            <a:r>
              <a:rPr lang="es-ES" sz="1600" dirty="0" smtClean="0">
                <a:solidFill>
                  <a:srgbClr val="0070C0"/>
                </a:solidFill>
              </a:rPr>
              <a:t>					Tutora de 1º B</a:t>
            </a:r>
          </a:p>
        </p:txBody>
      </p:sp>
      <p:pic>
        <p:nvPicPr>
          <p:cNvPr id="17" name="16 Imagen" descr="DSC00158.JPG"/>
          <p:cNvPicPr>
            <a:picLocks noChangeAspect="1"/>
          </p:cNvPicPr>
          <p:nvPr/>
        </p:nvPicPr>
        <p:blipFill>
          <a:blip r:embed="rId4" cstate="print"/>
          <a:stretch>
            <a:fillRect/>
          </a:stretch>
        </p:blipFill>
        <p:spPr>
          <a:xfrm>
            <a:off x="332656" y="2000672"/>
            <a:ext cx="3240360" cy="4320480"/>
          </a:xfrm>
          <a:prstGeom prst="rect">
            <a:avLst/>
          </a:prstGeom>
          <a:effectLst>
            <a:glow rad="228600">
              <a:schemeClr val="accent5">
                <a:satMod val="175000"/>
                <a:alpha val="40000"/>
              </a:schemeClr>
            </a:glow>
          </a:effectLst>
        </p:spPr>
      </p:pic>
      <p:pic>
        <p:nvPicPr>
          <p:cNvPr id="67586" name="Picture 2" descr="http://nubedemariaoficial.com/wp-content/uploads/2014/10/HALLOWEEN.jpg"/>
          <p:cNvPicPr>
            <a:picLocks noChangeAspect="1" noChangeArrowheads="1"/>
          </p:cNvPicPr>
          <p:nvPr/>
        </p:nvPicPr>
        <p:blipFill>
          <a:blip r:embed="rId5" cstate="print"/>
          <a:srcRect/>
          <a:stretch>
            <a:fillRect/>
          </a:stretch>
        </p:blipFill>
        <p:spPr bwMode="auto">
          <a:xfrm>
            <a:off x="3356992" y="2432720"/>
            <a:ext cx="3313397" cy="234583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8" name="17 Imagen" descr="DSC00170.JPG"/>
          <p:cNvPicPr>
            <a:picLocks noChangeAspect="1"/>
          </p:cNvPicPr>
          <p:nvPr/>
        </p:nvPicPr>
        <p:blipFill>
          <a:blip r:embed="rId3" cstate="print"/>
          <a:stretch>
            <a:fillRect/>
          </a:stretch>
        </p:blipFill>
        <p:spPr>
          <a:xfrm>
            <a:off x="0" y="3152800"/>
            <a:ext cx="4941168" cy="3705876"/>
          </a:xfrm>
          <a:prstGeom prst="rect">
            <a:avLst/>
          </a:prstGeom>
        </p:spPr>
      </p:pic>
      <p:pic>
        <p:nvPicPr>
          <p:cNvPr id="14" name="13 Imagen" descr="20141209_091735.jpg"/>
          <p:cNvPicPr>
            <a:picLocks noChangeAspect="1"/>
          </p:cNvPicPr>
          <p:nvPr/>
        </p:nvPicPr>
        <p:blipFill>
          <a:blip r:embed="rId4" cstate="print"/>
          <a:srcRect l="9051" t="14000" r="16400" b="17401"/>
          <a:stretch>
            <a:fillRect/>
          </a:stretch>
        </p:blipFill>
        <p:spPr>
          <a:xfrm rot="1663545">
            <a:off x="2622091" y="189174"/>
            <a:ext cx="4045528" cy="2791984"/>
          </a:xfrm>
          <a:prstGeom prst="star6">
            <a:avLst>
              <a:gd name="adj" fmla="val 34378"/>
              <a:gd name="hf" fmla="val 115470"/>
            </a:avLst>
          </a:prstGeom>
          <a:ln w="9525" cap="rnd">
            <a:solidFill>
              <a:srgbClr val="A2007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32</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6" name="AutoShape 6" descr="Mostrando DSC001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2" name="AutoShape 8" descr="Mostrando DSC001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5" name="14 CuadroTexto"/>
          <p:cNvSpPr txBox="1"/>
          <p:nvPr/>
        </p:nvSpPr>
        <p:spPr>
          <a:xfrm>
            <a:off x="404664" y="200472"/>
            <a:ext cx="6120680" cy="461665"/>
          </a:xfrm>
          <a:prstGeom prst="rect">
            <a:avLst/>
          </a:prstGeom>
          <a:noFill/>
        </p:spPr>
        <p:txBody>
          <a:bodyPr wrap="square" rtlCol="0">
            <a:spAutoFit/>
          </a:bodyPr>
          <a:lstStyle/>
          <a:p>
            <a:r>
              <a:rPr lang="es-ES" sz="2400" dirty="0" smtClean="0">
                <a:latin typeface="Forte" pitchFamily="66" charset="0"/>
              </a:rPr>
              <a:t>Navidad 2015</a:t>
            </a:r>
            <a:endParaRPr lang="es-ES" sz="2400" dirty="0">
              <a:latin typeface="Forte" pitchFamily="66" charset="0"/>
            </a:endParaRPr>
          </a:p>
        </p:txBody>
      </p:sp>
      <p:sp>
        <p:nvSpPr>
          <p:cNvPr id="16" name="15 CuadroTexto"/>
          <p:cNvSpPr txBox="1"/>
          <p:nvPr/>
        </p:nvSpPr>
        <p:spPr>
          <a:xfrm>
            <a:off x="0" y="6969224"/>
            <a:ext cx="6597352" cy="2800767"/>
          </a:xfrm>
          <a:prstGeom prst="rect">
            <a:avLst/>
          </a:prstGeom>
          <a:blipFill dpi="0" rotWithShape="1">
            <a:blip r:embed="rId5" cstate="print">
              <a:alphaModFix amt="25000"/>
            </a:blip>
            <a:srcRect/>
            <a:stretch>
              <a:fillRect/>
            </a:stretch>
          </a:blipFill>
        </p:spPr>
        <p:txBody>
          <a:bodyPr wrap="square" rtlCol="0">
            <a:spAutoFit/>
          </a:bodyPr>
          <a:lstStyle/>
          <a:p>
            <a:pPr algn="just"/>
            <a:r>
              <a:rPr lang="es-ES" sz="1600" dirty="0" smtClean="0">
                <a:solidFill>
                  <a:srgbClr val="0070C0"/>
                </a:solidFill>
              </a:rPr>
              <a:t>	 </a:t>
            </a:r>
            <a:r>
              <a:rPr lang="es-ES" sz="1600" dirty="0" smtClean="0">
                <a:solidFill>
                  <a:schemeClr val="accent5">
                    <a:lumMod val="50000"/>
                  </a:schemeClr>
                </a:solidFill>
              </a:rPr>
              <a:t>Y   NOËL </a:t>
            </a:r>
            <a:r>
              <a:rPr lang="es-ES" sz="1600" dirty="0" err="1" smtClean="0">
                <a:solidFill>
                  <a:schemeClr val="accent5">
                    <a:lumMod val="50000"/>
                  </a:schemeClr>
                </a:solidFill>
              </a:rPr>
              <a:t>arrive</a:t>
            </a:r>
            <a:r>
              <a:rPr lang="es-ES" sz="1600" dirty="0" smtClean="0">
                <a:solidFill>
                  <a:schemeClr val="accent5">
                    <a:lumMod val="50000"/>
                  </a:schemeClr>
                </a:solidFill>
              </a:rPr>
              <a:t>…</a:t>
            </a:r>
          </a:p>
          <a:p>
            <a:pPr algn="just"/>
            <a:r>
              <a:rPr lang="es-ES" sz="1600" dirty="0" smtClean="0">
                <a:solidFill>
                  <a:schemeClr val="accent5">
                    <a:lumMod val="50000"/>
                  </a:schemeClr>
                </a:solidFill>
              </a:rPr>
              <a:t>	</a:t>
            </a:r>
          </a:p>
          <a:p>
            <a:pPr algn="just"/>
            <a:r>
              <a:rPr lang="es-ES" sz="1600" dirty="0" smtClean="0">
                <a:solidFill>
                  <a:schemeClr val="accent5">
                    <a:lumMod val="50000"/>
                  </a:schemeClr>
                </a:solidFill>
              </a:rPr>
              <a:t>	Aprovechando el impulso emprendedor de </a:t>
            </a:r>
            <a:r>
              <a:rPr lang="es-ES" sz="1600" dirty="0" err="1" smtClean="0">
                <a:solidFill>
                  <a:schemeClr val="accent5">
                    <a:lumMod val="50000"/>
                  </a:schemeClr>
                </a:solidFill>
              </a:rPr>
              <a:t>l@s</a:t>
            </a:r>
            <a:r>
              <a:rPr lang="es-ES" sz="1600" dirty="0" smtClean="0">
                <a:solidFill>
                  <a:schemeClr val="accent5">
                    <a:lumMod val="50000"/>
                  </a:schemeClr>
                </a:solidFill>
              </a:rPr>
              <a:t> </a:t>
            </a:r>
            <a:r>
              <a:rPr lang="es-ES" sz="1600" dirty="0" err="1" smtClean="0">
                <a:solidFill>
                  <a:schemeClr val="accent5">
                    <a:lumMod val="50000"/>
                  </a:schemeClr>
                </a:solidFill>
              </a:rPr>
              <a:t>alumn@s</a:t>
            </a:r>
            <a:r>
              <a:rPr lang="es-ES" sz="1600" dirty="0" smtClean="0">
                <a:solidFill>
                  <a:schemeClr val="accent5">
                    <a:lumMod val="50000"/>
                  </a:schemeClr>
                </a:solidFill>
              </a:rPr>
              <a:t> de 4º ESO con su propuesta de crear un “Amigo Invisible” en el que toda la Comunidad Educativa de nuestro IES pudiese participar, quisimos plasmar ese espíritu navideño en un pequeño cartel… ¿He dicho “uno”? </a:t>
            </a:r>
            <a:r>
              <a:rPr lang="es-ES" sz="1600" dirty="0" err="1" smtClean="0">
                <a:solidFill>
                  <a:schemeClr val="accent5">
                    <a:lumMod val="50000"/>
                  </a:schemeClr>
                </a:solidFill>
              </a:rPr>
              <a:t>Nooo</a:t>
            </a:r>
            <a:r>
              <a:rPr lang="es-ES" sz="1600" dirty="0" smtClean="0">
                <a:solidFill>
                  <a:schemeClr val="accent5">
                    <a:lumMod val="50000"/>
                  </a:schemeClr>
                </a:solidFill>
              </a:rPr>
              <a:t>, en muchos carteles llenos de sentires y de sentimientos: “ Navidad es…”, “ Nochevieja es…”, emociones en las palabras y en el corazón.</a:t>
            </a:r>
          </a:p>
          <a:p>
            <a:pPr algn="just"/>
            <a:r>
              <a:rPr lang="es-ES" sz="1600" dirty="0" smtClean="0">
                <a:solidFill>
                  <a:schemeClr val="accent5">
                    <a:lumMod val="50000"/>
                  </a:schemeClr>
                </a:solidFill>
              </a:rPr>
              <a:t>												Julita Aguilar</a:t>
            </a:r>
          </a:p>
          <a:p>
            <a:pPr algn="just"/>
            <a:r>
              <a:rPr lang="es-ES" sz="1600" dirty="0" smtClean="0">
                <a:solidFill>
                  <a:schemeClr val="accent5">
                    <a:lumMod val="50000"/>
                  </a:schemeClr>
                </a:solidFill>
              </a:rPr>
              <a:t>					Tutora de 1º B ESO</a:t>
            </a:r>
            <a:endParaRPr lang="es-ES" sz="1600" dirty="0">
              <a:solidFill>
                <a:schemeClr val="accent5">
                  <a:lumMod val="50000"/>
                </a:schemeClr>
              </a:solidFill>
            </a:endParaRPr>
          </a:p>
        </p:txBody>
      </p:sp>
      <p:pic>
        <p:nvPicPr>
          <p:cNvPr id="93186" name="Picture 2"/>
          <p:cNvPicPr>
            <a:picLocks noChangeAspect="1" noChangeArrowheads="1"/>
          </p:cNvPicPr>
          <p:nvPr/>
        </p:nvPicPr>
        <p:blipFill>
          <a:blip r:embed="rId6" cstate="print"/>
          <a:srcRect b="27936"/>
          <a:stretch>
            <a:fillRect/>
          </a:stretch>
        </p:blipFill>
        <p:spPr bwMode="auto">
          <a:xfrm>
            <a:off x="4581128" y="3080792"/>
            <a:ext cx="2107695" cy="3672408"/>
          </a:xfrm>
          <a:prstGeom prst="rect">
            <a:avLst/>
          </a:prstGeom>
          <a:noFill/>
          <a:ln w="9525">
            <a:noFill/>
            <a:miter lim="800000"/>
            <a:headEnd/>
            <a:tailEnd/>
          </a:ln>
        </p:spPr>
      </p:pic>
      <p:pic>
        <p:nvPicPr>
          <p:cNvPr id="93187" name="Picture 3"/>
          <p:cNvPicPr>
            <a:picLocks noChangeAspect="1" noChangeArrowheads="1"/>
          </p:cNvPicPr>
          <p:nvPr/>
        </p:nvPicPr>
        <p:blipFill>
          <a:blip r:embed="rId7" cstate="print"/>
          <a:srcRect/>
          <a:stretch>
            <a:fillRect/>
          </a:stretch>
        </p:blipFill>
        <p:spPr bwMode="auto">
          <a:xfrm>
            <a:off x="0" y="1784648"/>
            <a:ext cx="4409942" cy="3067522"/>
          </a:xfrm>
          <a:prstGeom prst="flowChartDisplay">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16 Imagen" descr="IMG-20150420-WA0004.jpg"/>
          <p:cNvPicPr>
            <a:picLocks noChangeAspect="1"/>
          </p:cNvPicPr>
          <p:nvPr/>
        </p:nvPicPr>
        <p:blipFill>
          <a:blip r:embed="rId3" cstate="print"/>
          <a:srcRect t="7415" r="2491" b="6569"/>
          <a:stretch>
            <a:fillRect/>
          </a:stretch>
        </p:blipFill>
        <p:spPr>
          <a:xfrm>
            <a:off x="188640" y="4448944"/>
            <a:ext cx="6408712" cy="4176464"/>
          </a:xfrm>
          <a:prstGeom prst="rect">
            <a:avLst/>
          </a:prstGeom>
        </p:spPr>
      </p:pic>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24578" name="AutoShape 2" descr="data:image/jpeg;base64,/9j/4AAQSkZJRgABAQAAAQABAAD/2wCEAAkGBxQTEhQUExQVFhQXGRwXGBgYFxgYGhgaFxcXHBcYHBwYHSggGh4lHRoYITEiJSkrLi4uGB8zODMsNygtLisBCgoKDg0OGxAQGy8kICQsLCwsLCwsLCwsLCwsLCwsLCwsLCwsLCwsLCwsLCwsLCwsLCwsLCwsLCwsLCwsLCwsLP/AABEIAMsA+AMBIgACEQEDEQH/xAAcAAACAgMBAQAAAAAAAAAAAAAFBgMEAAEHAgj/xAA+EAABAwIEAwUFBwIGAgMAAAABAgMRACEEBRIxBkFREyJhcYEykaGx0QdCUpLB4fAUciNiorLS8RWCFiQz/8QAGgEAAgMBAQAAAAAAAAAAAAAAAgMBBAUABv/EACsRAAICAQQCAgEDBAMAAAAAAAECABEDBBIhMRNBIlFhBRQyQnGBwSMkM//aAAwDAQACEQMRAD8A6A0731SVDvG0nr40XZckRJ99CcWz3ifE/O1bwrqgQlVZe6jNM4wy8S+pJTt86u4ZQVzquhMi1V3WSkynf4eddZHMUQGFe4dSetQqxbZX2WtPaROmbx5UIxnECWm1qcgaUzfry9JilTKnEuJGICiFKXebFKwTqE9AQR5DnVtW3LKrIVPM6MlUWNei8BvQJPEzBQnUFBZBJSBJEGCekTUeF4qw7iggdoJgAqRa/I897VHzXqQKMZUqmtiqTaFI2uOlTtvg2piZgeG4Mgr9SesrU1k024M3WVqayamdN1leZrc1FidN1leCawUO4XU6eqya1Fbip59TpqawmsisNRzJmprRrSlUu8WY9SGTpsZ3v+lVsmTaCTG4sRyMFHuHtUb14U8KRm04kIS4F947ie6QY/nKioxCoE71UGe/Utto9v8AUDDD+LjnQ7E5jHOqD2LEkapPMTeqWIxMUp8h+4xMH4l7EZkeR+J+tLebcSONrQhJPeIm52kV7dxXjSXn2P8A/sJk2TB/egBY+5p6PTqXphOhYbMVFSJUbqA3N7ispAynGl19tayYS4kJT07ybnxrVPS5U1WnCtQM7G/NxAuTz/aov6fnF+Xerys94nxPzNeC7B86MmV1BqEmMaEi9S9skm/PahKzqB91VFukc/8AsVHkKzvCDzKf2jYPtsOWkhQKyBKeRFxMbgqiRUOW5SW8I20vmkJVfZXK+/hPhRJGO6+vhV5WJSpChaQPjyovLY+oJxFfzFjh3AuJSf6pSS4gkatpCZ0qV46VKB6iOleuEMal/GLUtAQEkKgExq2SpPIoUm/n61Lxnh1YjCOpZs8pBSIO8xb160C4Twq8LhD2k9okKUeqTySPDw6k00ZeLMUcIJodTrScXqXCSkhNljnPKrLjANcf4fzpeCwTinSVLVqcvKSVLMpibzfY3F6LcOcRYtxpCEpMc3XLqkmfZ6b/AAovIpB3RZwMDxOjpSoeIrZE7GDUWAdJQnUQVRcgQCeZjlVlQBogFrgxBsHmVwtY3vUiX60mo3HKTZHNwquWUrmtk0MfxZSk6YnxoHj8/eQlRW2mEgmULMx1gimrkJELxEmNXaXid6mBpIwGflXe0Lg8xB9d6KJ4kaB0qJQf8ySJMcjz9KHG7g8iS2EiMk1mqgTWdtKsHUfmFB2cUourSp9SVaiUAERHIibK8qsozMDxUEYTHXVXlSqG4bEkJAWQpUbgQD417/q6Q+oriR4jJ3HKEZshKkkK51c1zNDcza1oUnkRHvqpkYkcy1gWmEVnMNiGgdDxKRsk3jwvXjBZ4Vsdovum89JT8qp5jh8Yk6EuDs9pIuB+tA89ZW3hw2FDQAdR5q5xVMd1PRLiTIoDEWT2P9yk7xA5268Qg9yQkzzTb+etXuIM01FtOohCjeLTawNLTTCi0I2UqSfAH9qIYiFiCJphABh5siBxQ64mLxOh1OhRhUhQkn1qk6sLxN72/T96nw+CSi4mfHlVvAZOpxyWm1rWfwpJ+VEtXQiX1CizfruU8DhyMSiNlLQfAELTW66Dkn2fPlSFulLYBCo9pViDFrDbrW6uYUyVyJlZ9ahbuNT+HSCd9zzPWoO6N4jx/wC69vL7xtzPzpT48xiktJAtqUJ9KQ7VzGaXAczqn3GxBG4iCeVQPLBEdL/Oua4V/EgJKS5psQRMXr3huI8SlQSSpRuCCP2pXl/E0z+kP/SwMeMWIhQ5b1T7eDI9k7+H7UtjilxJhaAQbcx50woaO6djQk3K2bSvgA3+5AnMNPpY+QNS/wBelV/f40NzBkgz1sfOhjqVJi5ioBIidoMYc4wDeLaDatgoK8RpoplT/ZiIFKGGxqgedF8NmM+dFvNQPHVx5w+OFrxVtONrn4zVNu9HqP4aJ4POUkxqEjlIolyGKbSHuo4dpUDjtCUY/wAasJxM0e6V/HUsKcpZ4qxCtEJjUru3sL8qNrd6UuZyyHlRJGkEW8d7GxqVIsXJFyjkWLW2Q0sA92xB5J6g3qbMsVLrKefaT6BJn9KH4Jnslkr1Fe2rcEco6W3r3jEnt2D/AHE+75xVgsBk4hAWsMoUkpxJIBIKuh+5IMnaq7jeHQ22XRfSNpmbSYEda3mT3+FpFtZSn8xAPwq4vBpXGoAhO0ifnRfufZnDHK4zVSXgw0tWki0kKSCRKYBvpjxomM1dbkuISoDcpMesK5etVnVobGswAnmeQ/ShOYZqHkpQgK76giYgEE97fwmg3jIf48RgQDiMuG4kZULq0+Cxp/ar6H0qEpII8DNA3cvQ4kApBG0EVrLcnbaWFI1Jj7oUqD5iYIpbeI8jid4/cJYxnVbrv+9IXHTJCUoA9tQG/XlXSQJsRQXiPI1ulgoAhK9Sp5CDB98VVP3LOlzBMg3RFXkzhKGmkFao2SDy59BTFlX2bvqEuqQ14e2r4WHvNdD4bwXZsJBEKMlXW5MD0FFhWhi0alQWmdm1zljt4inlnAGFagrCnVdVm35Rb3zTNh8OlA0oSEjoAAPhU9ZVxcar0JSZ2Y2xmqysrdHAimsd4+Z+dJ32gRpa5d7eYj1mmVeIOs+Z+dAuMcEXmpT7STIrEyciej/TyFzKWhTBtjskEARpHQ8hSrw8UHEvSQZJgcvaN6hZ4pW2x2KkS4BpB8OU+NUsLkb+lDqCQvx3jkb/AK0om6qamLTnGr+RqvqEeKmUl5lCZJJ5Rb+b0xk6UgUByjJ3O07Z9RKxsN4oy+u/hRAc8ylrHAVcYN17lbEJkGdv5ehC+h8qp8c5+cOwdCocUYT+p91K+C42UY7duJA7yQYPj/1T1wMy7hMzzgNtMbHGo2rwVWPKtYPFJdSFoOpJv5irJa60kiuCJYV4mYRjU6UmRE+POjq8sKU60EyL7x60IzAKRiSUXVuPUXFW14jFOd0J0jY0TCbRd6U2AKjfw5mBdb7xkgwf0PqKYGXotSZkqkYVuHFpClGd6P4fMUEGFAxvHLw8aWeJkapLclRxC72MCQZqjh3TubzfyoLjc4bNytOkHrz8Oh8DV/CYtK0goII6j9a4fmJOEqt1LGKKSJ59J/k1td4teh2YLNrGOo5H6VebVbxobNyABU9mOYqfWoxVM4hIUElQk7DmY6Dc1bQQK7mFuEp51hVONlsRciZ/CDJtzqRvCEutn7qUm9tzA+tW4B2r2xcD+RTRmIXaJHBl0eG/zrbZveqraiTb3irC3IF6XJP1LoVeieHVMUEwyo33olh3oowZWyLxDmHNoqeqLL81aQua1sOQEVM1hRklZWiaicxCRuoU4kDuDUlrKqHGg+yCfh86yl+VPuFsMUnEytX9x+dUs0x6GklThgC3Mk+nOrane8qOp+dJ/HDpHZK0ylKwTPSKyWNHib2kxDI4UyZrOcKXBqbUmdlKQIM+M29aagBHXpFJWY4xhxhXeQbWEiQeVqM8KuqOGRrmQI9P+qAGXdXi+G/kVxRhXEODeqGKMCatOiPKlnjTORh8Opf3jZP9x2929GilmqZbMFW5zbjDGDEY0ImEIIRJ2FxqP86U443LGVYeFBOgDfpA3nl6Uq8NcKf1TSnFqIKjbr4kzvO9X2uAnZ0l89nzTB298TV5ynAuqlJQ3ddyx9nCFFDn4NXd6eP6U6KbrxlOXJYaS23snbqep8zVpV7/AMmqmVtzEyzjsACJnELeh9tfW3nB/emFtFpr3mGCQ6Bq5HV51jk8hY0otxLjZg2NR7EVMQgO4lwLO2w8K1keIAWtudza+8fOiea5MlZ1SQra1iRXnC5QhOnugkXmpsES4dSpSpVzbBttoUsgydr8z/DRfh5wJbSmRqiSJHO9VM1youBMKIg7VVw+WIw4Lq1ezeTaLXrgtioL50bDTNDGc52GUFSthy5nwHWlkfaAvRASgK5STEeXvtS3xPn5xCtKZ7IbTzP4vDyrOHMmW+oESkD2iRYg9Ku49OiJbzAyZmdqSXf/AJQ9rKhpCjuqBJnaDyqb/wCW4obvKMj/ACjcGCbQSPEdL06YThlhIA0JtzIBnxpX+0NlttKUJCQo96wAtty6zU43xs1AQXRlFkyfBcdPo9ooc/uGhVx1Tbl4Uw5Hx227pC21IJkBQUFJ9Yv8DXImXInbaP3o0rKnW0gqSdMCSNoi58/50pmTBjPcBMuT1O14HHpc7yFBQ6pUD8qvtHWdwQOtr1xHJOIXcOs6IM7hWyh5i8j9K6xwhxAjFCAnSQLjUFRt4A/CqGXTFDY6l/HqQ457jKhHn7qsITFabHQV7W5STCJuSIxukwT5cquuZmlCdSjAG58K55xJiiMUxe0i085qtnWMViXhhmydAu4QeXJNEuUjqWR+m7wpvgizOptKbcAUDIN9zetLbQINJrGNWmEgKAFvdXvEcQJBCCtOroVCfdvRtmsciUf2jbvjyI6haeVZSzl+Z6oBHMcz18qym43scSvkwlTUGKd76v7j8zS3xM4wtSUOOKSd4BMR4xNHsUvvrt95XzNA8xwzElbgSCeZjlbnVZu+JtaMgMCb/wAQOnK8LIhwbz7Y/WmrC4lIACVD0ItSJmXZLMMpJI5gd2imXZK262laSoTvB2PMUM1NRiDIGdj/AJjaHptNJnHOSO4goAulM25yYve1qJscNFKkqS65YzY0efIokyFTYmLqMeMcKd0H4HBpZbSlOwECkfjPiN0O9gwVJ0gFxSRJE9PDrXQyJ/SkjPcCtjFqxAb7VtaQFpSO8mOd7HlVjAwLEmUswNCDuGc+Wh5Dfbds25JMzqQr15eFPbmJEfA0nsYnDHtHgwsBKSrUUBIUQNrmZ23oKMG/i2lYlx0pMEoSkwlITP0pz4w5s8CDu2Ae50tAA3MmvGIcB2pS4Uz4rYl4juW1E7iNz60ewGNbcJKVBUGLGQCKrPjKmo9WEsNpm535VIjD86kTua9pVyFLIhSFbdc++0TMLpZB5Sq+22ma6NiFQn9a4fm+JLr7i5nUsx5T3fhFW9IltZ9SpqX4oSxw7l3buhHLc+QrruVZclpICR50qcDZWlK1KFylICj/AJjcj0Ee+n9CaHV5LahDwJS3IRauZ/aLhldr2hiFAJHjpCiT8RXUEoE0gfapAQ11Kj8B+9BpCfIJOorZEjKGdbraAN1AfH6V3bD4AKRChaK4/wAAYbtMY0CLCVflB/Uiu+MJBAmm61juAEDSj4mc94k4EHZ6mRCpkgcx0uLUtZPj14RzUlSkwQDsZ66kxFto/wC67cpAIvXHvtKwYaxGoRDgn1T6dIqNPkLfFoOZNvyE7JlebsupbKVglaO0TYiU92TH3bqAg3G3KrThtXHPsrxkYhwGf/zMCbe0kmBt7q6ul/V5UjOuxqEfg+S3EvjxohTZBvNvhtVDAKXgnEuKHcXZfODe/wAaMcZtKWpsJEkqgeHOfhVjFMhadKgNoNVbqejTUBcCo3INgyXO8eUMqWlVtJIuI2t50o4F4L0QlUkhTjivfAneiCMEpLKm1KlNwnwSeRoE4y6EaCtIQLbSojpTAA0TibHjUqD77j9l+YDWnlKk/EjwrKTsrfKXGkgmAtA9yk1qnY+BMbOvy4jlil95c/iV8zSpjMvZLpU65JUZAUuIHQdKYMwdOpyN9SvmaQ8S0OxCyJWVEKJ6gkenKlHkmav6et83UdcJgmwkBAEeFwa95XlwZK4J0qM6TyPOKDcLPFClNzKQkKSek8qYC7vQNxFalnRil3J+2Ir0ozVRpzlVkCKjdKW2SJbt0qBY5R+9ToNQuCp3V1I2ynj8ClbakEWII99c1x2T4tltxlB1MwSbXAO4murttk72HxqVeGSRECDarOLMVgPiUjmcQebAYw6NkuL75/tMR86aEcH6FIcw6yhQMybgjp8qZuJOFkvNFtIgi6SORoNw/hcSyhxDhK0JTKCYtH3f28Ks+cMODR+oHgNk9ibzfitDK+zShTigO9p+7+9FclzRt9IU2Z5RsQeYI5UgZBl7zwceQ5DhUdQUAQrnf3mmbg/LH0POrdSlIUEwEmQTHteFRmxoFP3AR2J64jDnR0sOE/hPyriuCZK3EJSDJIAjleuz8ThX9M4AJUoBAHQrISCffXLcsZ7HGICzAQ7BPQTFzR6UgIYnP/MXOr5BlCWm0pQLb+Z5k9aLlAA5xUWJxzTDepxYSI25nyrm3FPGK31FtslDf+pXn4X2FVlwtka418qoIfz3jZtolDQC1C0z3QeWwvXNc7zVzEq1OEnoOngByq/l2RPYgpCUE7g2gAbgnpzqrnGALTqmt9MSfH37VfxY0Q0O5UyZGbuWuDczGGxKXFezdJPQHn435V3LK8yQ6hK0EKSoSCOdfOS0xG9+dxTx9m2brS4WSe4oEgHksH7vmOVK1WDcNwjdNko7TOvdqK5t9q2HltK/wq+Bt84p6S5y5Vz77UsZDSUc1Kv5JG3yqlpv/QS1mrYYs8DYxSMY0RJ1HSob2UDJ8hufKu7JdtFcK+z8j+sak9fiIHzrtqVGna3+cHSfxkz6AYMUPfRervbda0lANUa5lwsR3A+OASg9KAMZFisQdSGHSOR0kJ96oFdU4Zw4LhJHsp6dTTSBWhh0wddxMpZNWVYgCcby7gDGa21FCUhK0qMrEwFAnaa3XZIrKsjTIJWbVO043jXf8RwctSv9xpbexTR1pS2pSSSVFIkTzNzTHmaAVOAb6lc+eo0oYPHdiFNqvBsQZ3rJ+56PQ47FiGsiDQCuz9Z39Zosg+NCeHGgordgQqBA5RvP0o+FAeIpbdwNSP8AkMrlVwanaWT1NbKQbiK8pc0m9DEDmXAmbk+gqZpAG21UcRi0tJ1uGBb0mhx4saHshR9IHxqRGJpsmQfAXGLsqmaboNlWftPKhKoPIER5xNF3HAKKJy4XQ7WFSdxINoqi8yBJgeP1qwXovuelY1hiogq2PKpDfUVtqIeYcEa3C4wtTIUe8E2CvGxtTdleVBtCUXOkRJMn470caw+k/CrBZHLenl2IomLJA6EELwg536nxrivHmELOMdIBGrvD4X94rvWIRCTSlxrw6nEMFZSVLQkkQL3iY67bUzA4RqlfMu4TkWLxjzxlaipVrm9uUDYCm/g/gVTxDjwKWzyJues9AY+PhSrl+JLK0r0pVpVzE36eG8g+J6V2rhLiNrEtyiygO8jcjxHUeNW8rEDiV0UE8y8nANYdkhICQkE+4Sf1r55zbEl95buwWokeRO1dz+0DH6MG8ZiUwOvet+tcIbZCyAAdRsZv3uvymh0/tp2UdCPqODUuZe1Htx2ki91Xj5D0rnTYW2oG6VCIO0EbEV9GZbg9LDaD91AT7gKQPtG4cCkl5AhSReBunc+o5etDiz/Iq3uE2PixC3DeeDEs6rBae6sdDAM+R3rnPH2O7XEFIMpbt/7G5+lVMkzdWGVrT94EET4W+MfHxqsjDLedGmSpat/FR3PQXpmPCuNy85shZdsYvs6ytfaJxH3QVJ9Iuffaurh61UsjyoMNIbGyQB52ufWrrmlIJOwv/BWdqMhyNL2JQizErmiuXNg3MetKOG4jw5WR2mmD95CgL7GeQ86bsteStOpBQobSDN/SuTGV7EnJlBFCMeQIALkc4/WjNCcsuAQf5NEu2A3tWpgYbAJmZB8jJK3URfT1rKfuH3AozimMP+I4J+8u/wD7HaquXZU2mZ7xJJki9S4xP+Kv+9X+41tpZmvOsSCZ6LG7KtAwswkJAAEeke6tLTO1VkOk229auMpG3tE+4edAZH5kaJ5e+rmGw3v6n9Ks4fB+vj9KtJZjlUgfcAtAXE+ABw6yLGJuenQ8vKl7IcjadRqWDqBINyNttvCn7NMMFtKFoIiDXOmmHYKWioJCr3MoOxB6p6GjmtochOEoGo33K+eYRLDyAzvYjz5fzxrouGCnEptcgTOyTzpXyPhF0rS48RAOogySeQM+tMmN4nw2GUG7lQ30iY8770UHXN5tuPF8mHsQyxl+nxNXE4ceXWqWUZ60+CpB2sZ5VCvilsoxBQlRLM+SjHK+1HagTFOLMTVcjuFkNb28KnSx4VVyTGh1tK7XuYoktfSjUWLlfJuVip7EHP4aSB61tzDCIog0i/jFY63JrttcwN/qIHFPBLOISYTpcIsodfEDcVzHGZdisAsEFSCmSlSfZPlvHKxr6Hdb5UDz7JW3h3hcbEb33HQjzmmJlK8HqQUB5Hc4bxJxc9imEtLSAQoalC2qJgR5xt05ULyJKQ62VqACVpKp6SJ86eMd9nTilKhaNyQkJMR4+O21qGu8BYpNkaL9CRPpFWRlx7aBijie7js9xzhEp7rmo8gErHxKYpKz/i9x5S2xISRslIUffM9fhW08BYgQFqHkFH6D3DpvRTL+D3gYWEaPwgqTM9SBKue/WlA4l5u4ezI0TsDw0t5SUoJEgQCATsL91VvU+ldc4U4RawiNyparqUeZ6eAohleWIaSNKUpJurSIE0QSZEct6Tl1DPxH49OFld1roKVOPMb2WGcM3KYHmqQKb1zzrl32qvlRaaH3lX6zsBttel4V3ZBGOdonvhjDocwqVOgFSiTymASEz6CjP2eqIQ/YaC4QkxuBI3HKkPB5Ef6jsNa0dzWkgmJmD52M10nLnBhmW0au42kyVEbG5JPvN6s5CB77iUU+x1GlPECMMkrdWlKOpN/dE+6rnD/GLWLWsNJJQgDvmACTyAN7C/rXLsTxfgX3Uh1twpB7jikHTJ/9vCnnDqCUSjpI5D4E1HyQURBKqxj2laTWqTOGMwfKf/s6AvVA7OdJTNt6yuV4o46ilicIC4s6j7av9x8K2MGB+Inzq3jHYcWP86v9xqbDoABUqBbnsB41nueeJrJZAkP9K2hBUuANyelLRxC3nD2JWiPZAMiPHbfzNS4/EOYtzs250JO/WOZ+lEMqbXhCQ4yVA/fSPhXcCbeHTrhS25Y9CG+GM0WVdi6mXAJ1DmPEG4NMqSD/AC9KXDuBcexJxBBQm4E87RT42zTE5Ex9eETJx9c/3g91NoAmlThHBlOJxEi2q8jmSfTanw4YdPdWk4UCSBvuefrUlTcRj1WxGX7lZ5qEnR02O3p08q59k7Dep0vgJd1KkKgWncTuPGulFql3NuGm3yZT5+MfzeoYWY3R6gY9ysaB9+4oZLmTSH3tKgloxHIGN4NaxyXmnHw22XG3hyOxO8/Gm1jhptKQlKBpFwCJ91WRhNPKuAMuvr8Ye1F+jf46g3g17ENhLTiEpQE+1NyYEWpyad5+6gCd7dPnRBtywo1vqZmpYZXLVVwo2qSfSpFroe25B8KsBU3pg5EqFOZi1zVPEuaatKoZmNh60DmhDReZBhySokVOtI6X61CwuEgA1p5ZApY6jinM8PATNeO1A25VE47IqBLnM7UJJhhZdGIG1R9oQelDlO3tXpL82NRZjQlQk67a1c3zvKnMRmCNQ/wkDUCBO3zvFPJvzrx2cA9abjcqbERkQGIvETC2sXhXUDVcoMHkQdXlaTUHGGOLjLiUTMQYvInambiB8AADcn3RS2dN+Z/nvp4ydfiK8ZIP5gDHZwh1js0AlRgBIFwRtytTTlmaLZwqQpXeSjeem09aGdmBcAD0AoVmuILh7FBufa/yptJpu5cnAHHcE4yos9x44GzZXYsaiSVKBuZ9pc8/PasoPkUIWykbJWhP+pNZSxVn+8IrwLjonDf4qybnWr/ca9Zjhg4goPsm1jG16tLa7yz/AJlf7jWYVuVVTPdS1jcimHqesiylDSe6kAfPxqtjeKEBZQhsuAbqG3jHWj2IBS0rSLwY84pBynOAwjQtlWocwN/Oag31L2lQ6jc7fI/Vzo+T41p1GpuAOmxHgRRVCKTeHkpZQp11QSVmTyA6CmjLMxbcHcUFU1TfczNXh2sdtkS8EzXsM1I2akAp4WZxczwGBWhh+dTA1tRpoRaswNzSi/hgBSi/xA2UuxIIKgmBJMWBsLXpxxveSUmYIgxY0oZtmOHZSltBSVawkhNyAJ1GBv08zTsWND0LMapPuBctxTrSGkJaVKiJ1QIG5IAnaTTX20JKiCYvA38hQ7D5mlxYSltcc1EQAel6tY7FobQVLMJ5/wAFLzL8gKjgbgbOs5UpGltC0kqSJVAnvCfhRfLsa6siezSOYBKj+gFJuZYxL73+E2tYTvMgFXLfperWRoeEgFLcGFFIlRjaatNiUY/qSI/kmlHjvHlpqEnvKMeQ50yYYkIAkk9TS/xdl3bthI9oXHSsbI1cS/oQozKX6i01w4+pvX2pCiJiTG3hR3hRbqmil4EFB0gndQgXn4T4UMy7idTIDeJaX3ba0iZA60x5dnLD8hpUkC6dj7qACaOsOcqQ68XwRIMwdCQSbCgOWZr/AFHaQkgJMTyM/I2+Io3xG0jsllwwiINAOH8Y3BabbUmBqBO6h1NRcTixBsBYCzLyXDVYZqnUtAkqQNRAG87CetC3c5IU4gJ1L16UpHMQLn415zHMi3OlIK4ClHoPH9K6o1dI10RGLL8SVoSopKSoTB3HhVwAqISkSVEADqTNqr4G6Uk8wD76bOE8EFEukbd1Pn94/L40/AhdgJj6l9lmQvcAYdyFLU5rgSQoRPgIqk59mDBuHXR+U/pT6BW61v2+P6mYM+Qe5zXE/ZWCDpxB9UfQg0BxH2W4lqS2Gl/2qIUfPWP1rs9YaE6ZKocQhqcg9zgzXDOLadbKmHAA4iTpkQFpv3ZrK7xFZSxpAOjDOqY9gTn+MusgfiPzq5g8Hpua23gwlSlKN9R+dQu40aorLI5sy6DYoS26obUIx2XpcSUq52kfOiLdwSYqBvvLgbDf0oTzG4nZDYgBLSA+ht5cpQgEaz7RkiT1tTPl+BZQrtU2tuDYjfao8wyVt3SVpBiljOsStbimkCUNQCj8UiuA2dy4P+zSqSOOfqdHwmMQr2VJPkQathyK5nkJUH9SUltEXG0+lOH9dzmn48oIuZup0fjegbhwvivC3xQJzGzXtOMEb0XkiP29Qw4+IpRzktod1qEJ0qAMH2lKRvHgDvVvMMSrSrQQFR3ZuAfEc6XsS3iHBpdcEGxCEgA9bm9WML18iZIx11CmRvpUFKSQUlSiI8Tzr3neotkNjvmw8JNyZ5Deq2HwyEEKSACOn69alxOPSkSo7dah3t7WHtgzKmVNApUEwNlDc3vM85qVDZ7bWggA2UN9Q5etLnEWfpUAluSSoSfuwDO/PltVzLQpJ1rWVKMbWSPIUWRmClyav1GIATUbW8YRVDMs7S2ttsi7kiegjf3wKhTiQYoBxFhu3UnSrStNwazT3zL2nxoXp+o1PhBFwCIpSyZvRmCg37ABJ8JG3voe2xi12U+Qnw3PuFM2RYNDCYG5uSdyetdwJoisGNhuuxVSvxqFOOMpKtKCYJ5aotNWcky1tvtFJX2jghKibkWmKI4zAodRDgB/m9S5fl7bKNLaQkG58ffUSq2qAwDGOKipkGEBXiFFNw4QLcoB/Wh7eHbLrhfXp790bao9nxNqeF4VKJ0iCTJ8ZA391DXMI2Fa1JBUOcX8K4moS60MST7EL5dhAu0EDfkIHKm/h1jQyE8wTPqaVMld8aZmFkRFWdNlCGzMPVKW4hkVuoWXgfPpUs1sqwYWJnEV3N1lZWVMiZWVo1uunTleZ58EqWJ2UofGoMrlxQWo25V6xuSMKeXKCe+fvr/FP4qNM5Y0E2T/AKlfWsE4yTc2VcBeBIcZiwBCd6ny9QSK8DLm/wAJ/Mr61bODRAsfzK+tSuO+YLOAKm38eIIpIzbDLDxdaXBO/Tb47U3O4FB5H8yvrVZeWNfhP5lfWpZCZZ02fxG1HcFM4lQ06t+ZAiiJxlhUzmVtHTKf9SvrW15W1+E/mV9ajxReTLuN1BjmYmSK2Mfzq1/4lon2T+ZX1qQ5U1p9k/mV9akIfuAcg+pWczSokYqN9x9b1YTlLUjun8y/rUy8rav3Ty+8r61IQ3B3CDXswoLjdKyVKuYteQPTamReUMkeyfzL+tQqyVmPZP51/wDKjUMpsGTuET8NhQlRUpWoxFxYCBYDlVpL2hIAJiefy8hTEvJGJ9g/nX/yrP8AwbH4D+df/Kjfc3Zho4B6gH+v0itDGTv5mjf/AIFj8B/Ov/lWlZCx+A/nX/yqucMb5R9QbhXgI8avtYmricnZt3T+df1qw3lLX4T+Zf1oTiM45uJVTi71ZYxs1Ocpav3T+ZX1qVrK2gPZP5lfWpCGJbIJSdxF70Ode1m1h86OvZY3pPdP5lfWtYfKWo9n/Ur61PigeWVsqe0m/OmjDYsGBQsZa3bu/wCpX1ojhMIgcvifrUeMjqQ7huTCTSzNqttYg86qYdNT6afiZ06MpuAZcbdB2Ne5oU82JH6EiiDB7orRxZN0Qy1JTWVomsp0Cf/Z"/>
          <p:cNvSpPr>
            <a:spLocks noChangeAspect="1" noChangeArrowheads="1"/>
          </p:cNvSpPr>
          <p:nvPr/>
        </p:nvSpPr>
        <p:spPr bwMode="auto">
          <a:xfrm>
            <a:off x="155575" y="-1195388"/>
            <a:ext cx="3048000" cy="249555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33</a:t>
            </a:fld>
            <a:endParaRPr lang="es-ES" dirty="0"/>
          </a:p>
        </p:txBody>
      </p:sp>
      <p:sp>
        <p:nvSpPr>
          <p:cNvPr id="11" name="10 CuadroTexto"/>
          <p:cNvSpPr txBox="1"/>
          <p:nvPr/>
        </p:nvSpPr>
        <p:spPr>
          <a:xfrm>
            <a:off x="404664" y="2360712"/>
            <a:ext cx="4725144" cy="307777"/>
          </a:xfrm>
          <a:prstGeom prst="rect">
            <a:avLst/>
          </a:prstGeom>
          <a:noFill/>
        </p:spPr>
        <p:txBody>
          <a:bodyPr wrap="square" rtlCol="0">
            <a:spAutoFit/>
          </a:bodyPr>
          <a:lstStyle/>
          <a:p>
            <a:r>
              <a:rPr lang="es-ES" sz="1400" dirty="0" smtClean="0">
                <a:latin typeface="Book Antiqua" pitchFamily="18" charset="0"/>
              </a:rPr>
              <a:t>	</a:t>
            </a:r>
            <a:endParaRPr lang="es-ES" sz="1400" dirty="0">
              <a:latin typeface="Book Antiqua" pitchFamily="18" charset="0"/>
            </a:endParaRPr>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4" name="13 CuadroTexto"/>
          <p:cNvSpPr txBox="1"/>
          <p:nvPr/>
        </p:nvSpPr>
        <p:spPr>
          <a:xfrm>
            <a:off x="404664" y="200472"/>
            <a:ext cx="6120680" cy="461665"/>
          </a:xfrm>
          <a:prstGeom prst="rect">
            <a:avLst/>
          </a:prstGeom>
          <a:noFill/>
        </p:spPr>
        <p:txBody>
          <a:bodyPr wrap="square" rtlCol="0">
            <a:spAutoFit/>
          </a:bodyPr>
          <a:lstStyle/>
          <a:p>
            <a:r>
              <a:rPr lang="es-ES" sz="2400" dirty="0" smtClean="0">
                <a:latin typeface="Forte" pitchFamily="66" charset="0"/>
              </a:rPr>
              <a:t>San Valentín 2015</a:t>
            </a:r>
            <a:endParaRPr lang="es-ES" sz="2400" dirty="0">
              <a:latin typeface="Forte" pitchFamily="66" charset="0"/>
            </a:endParaRPr>
          </a:p>
        </p:txBody>
      </p:sp>
      <p:pic>
        <p:nvPicPr>
          <p:cNvPr id="16" name="15 Imagen" descr="IMG-20150420-WA0003.jpg"/>
          <p:cNvPicPr>
            <a:picLocks noChangeAspect="1"/>
          </p:cNvPicPr>
          <p:nvPr/>
        </p:nvPicPr>
        <p:blipFill>
          <a:blip r:embed="rId4" cstate="print"/>
          <a:srcRect l="3801" t="13601" r="1701" b="20600"/>
          <a:stretch>
            <a:fillRect/>
          </a:stretch>
        </p:blipFill>
        <p:spPr>
          <a:xfrm>
            <a:off x="188640" y="1064568"/>
            <a:ext cx="6480720" cy="3384376"/>
          </a:xfrm>
          <a:prstGeom prst="rect">
            <a:avLst/>
          </a:prstGeom>
        </p:spPr>
      </p:pic>
      <p:sp>
        <p:nvSpPr>
          <p:cNvPr id="19" name="18 Rectángulo"/>
          <p:cNvSpPr/>
          <p:nvPr/>
        </p:nvSpPr>
        <p:spPr>
          <a:xfrm>
            <a:off x="3068960" y="272480"/>
            <a:ext cx="3600400" cy="1938992"/>
          </a:xfrm>
          <a:prstGeom prst="rect">
            <a:avLst/>
          </a:prstGeom>
        </p:spPr>
        <p:txBody>
          <a:bodyPr wrap="square">
            <a:spAutoFit/>
          </a:bodyPr>
          <a:lstStyle/>
          <a:p>
            <a:pPr algn="just"/>
            <a:r>
              <a:rPr lang="es-ES" sz="2400" dirty="0" smtClean="0">
                <a:solidFill>
                  <a:srgbClr val="C00000"/>
                </a:solidFill>
                <a:latin typeface="Edwardian Script ITC" pitchFamily="66" charset="0"/>
              </a:rPr>
              <a:t>Y llegó el día en el que el corazón late a pulsaciones insospechadas… Durante una semana, estos buzones fueron el lugar más mirado, más observado y más visitado del IES “Leopoldo Cano”.</a:t>
            </a:r>
            <a:endParaRPr lang="es-ES" sz="2400" dirty="0">
              <a:solidFill>
                <a:srgbClr val="C00000"/>
              </a:solidFill>
              <a:latin typeface="Edwardian Script ITC" pitchFamily="66" charset="0"/>
            </a:endParaRPr>
          </a:p>
        </p:txBody>
      </p:sp>
      <p:sp>
        <p:nvSpPr>
          <p:cNvPr id="20" name="19 Rectángulo"/>
          <p:cNvSpPr/>
          <p:nvPr/>
        </p:nvSpPr>
        <p:spPr>
          <a:xfrm>
            <a:off x="188640" y="3656856"/>
            <a:ext cx="4320480" cy="2308324"/>
          </a:xfrm>
          <a:prstGeom prst="rect">
            <a:avLst/>
          </a:prstGeom>
        </p:spPr>
        <p:txBody>
          <a:bodyPr wrap="square">
            <a:spAutoFit/>
          </a:bodyPr>
          <a:lstStyle/>
          <a:p>
            <a:pPr algn="just"/>
            <a:r>
              <a:rPr lang="es-ES" sz="2400" dirty="0" smtClean="0">
                <a:solidFill>
                  <a:srgbClr val="C00000"/>
                </a:solidFill>
                <a:latin typeface="Edwardian Script ITC" pitchFamily="66" charset="0"/>
              </a:rPr>
              <a:t>Cartas de amor y de amistad en diferentes lenguas fueron en ellos depositadas con mimo, nervios, ilusión, complicidad… Montones y montones de cartas que fueron repartidas a </a:t>
            </a:r>
            <a:r>
              <a:rPr lang="es-ES" sz="2400" dirty="0" err="1" smtClean="0">
                <a:solidFill>
                  <a:srgbClr val="C00000"/>
                </a:solidFill>
                <a:latin typeface="Edwardian Script ITC" pitchFamily="66" charset="0"/>
              </a:rPr>
              <a:t>destinatari@s</a:t>
            </a:r>
            <a:r>
              <a:rPr lang="es-ES" sz="2400" dirty="0" smtClean="0">
                <a:solidFill>
                  <a:srgbClr val="C00000"/>
                </a:solidFill>
                <a:latin typeface="Edwardian Script ITC" pitchFamily="66" charset="0"/>
              </a:rPr>
              <a:t> expectantes e </a:t>
            </a:r>
            <a:r>
              <a:rPr lang="es-ES" sz="2400" dirty="0" err="1" smtClean="0">
                <a:solidFill>
                  <a:srgbClr val="C00000"/>
                </a:solidFill>
                <a:latin typeface="Edwardian Script ITC" pitchFamily="66" charset="0"/>
              </a:rPr>
              <a:t>intrigad@s</a:t>
            </a:r>
            <a:r>
              <a:rPr lang="es-ES" sz="2400" dirty="0" smtClean="0">
                <a:solidFill>
                  <a:srgbClr val="C00000"/>
                </a:solidFill>
                <a:latin typeface="Edwardian Script ITC" pitchFamily="66" charset="0"/>
              </a:rPr>
              <a:t>; sorpresas, indicios, alegría…</a:t>
            </a:r>
            <a:endParaRPr lang="es-ES" sz="2400" dirty="0">
              <a:solidFill>
                <a:srgbClr val="C00000"/>
              </a:solidFill>
              <a:latin typeface="Edwardian Script ITC" pitchFamily="66" charset="0"/>
            </a:endParaRPr>
          </a:p>
        </p:txBody>
      </p:sp>
      <p:sp>
        <p:nvSpPr>
          <p:cNvPr id="21" name="20 Rectángulo"/>
          <p:cNvSpPr/>
          <p:nvPr/>
        </p:nvSpPr>
        <p:spPr>
          <a:xfrm>
            <a:off x="188640" y="8481392"/>
            <a:ext cx="6264696" cy="1384995"/>
          </a:xfrm>
          <a:prstGeom prst="rect">
            <a:avLst/>
          </a:prstGeom>
        </p:spPr>
        <p:txBody>
          <a:bodyPr wrap="square">
            <a:spAutoFit/>
          </a:bodyPr>
          <a:lstStyle/>
          <a:p>
            <a:pPr algn="just"/>
            <a:r>
              <a:rPr lang="es-ES" sz="2400" dirty="0" smtClean="0">
                <a:solidFill>
                  <a:srgbClr val="C00000"/>
                </a:solidFill>
                <a:latin typeface="Edwardian Script ITC" pitchFamily="66" charset="0"/>
              </a:rPr>
              <a:t>La presencia de San Valentín y sus corazones rojos es ya una cita incuestionable en el mes de febrero...</a:t>
            </a:r>
          </a:p>
          <a:p>
            <a:pPr algn="just"/>
            <a:r>
              <a:rPr lang="es-ES" dirty="0" smtClean="0"/>
              <a:t> </a:t>
            </a:r>
          </a:p>
          <a:p>
            <a:pPr algn="r"/>
            <a:r>
              <a:rPr lang="es-ES" dirty="0" smtClean="0"/>
              <a:t>Departamentos de Idiomas, Latín y Griego</a:t>
            </a:r>
            <a:endParaRPr lang="es-E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34</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8" name="17 CuadroTexto"/>
          <p:cNvSpPr txBox="1"/>
          <p:nvPr/>
        </p:nvSpPr>
        <p:spPr>
          <a:xfrm>
            <a:off x="215900" y="93910"/>
            <a:ext cx="5652988" cy="830997"/>
          </a:xfrm>
          <a:prstGeom prst="rect">
            <a:avLst/>
          </a:prstGeom>
          <a:noFill/>
        </p:spPr>
        <p:txBody>
          <a:bodyPr wrap="square" rtlCol="0">
            <a:spAutoFit/>
          </a:bodyPr>
          <a:lstStyle/>
          <a:p>
            <a:r>
              <a:rPr lang="es-ES" sz="2400" dirty="0" smtClean="0">
                <a:latin typeface="Forte" pitchFamily="66" charset="0"/>
              </a:rPr>
              <a:t>De mayor quiero ser…</a:t>
            </a:r>
          </a:p>
          <a:p>
            <a:r>
              <a:rPr lang="es-ES" sz="2400" dirty="0" smtClean="0">
                <a:latin typeface="Forte" pitchFamily="66" charset="0"/>
              </a:rPr>
              <a:t>Ce que je </a:t>
            </a:r>
            <a:r>
              <a:rPr lang="es-ES" sz="2400" dirty="0" err="1" smtClean="0">
                <a:latin typeface="Forte" pitchFamily="66" charset="0"/>
              </a:rPr>
              <a:t>veux</a:t>
            </a:r>
            <a:r>
              <a:rPr lang="es-ES" sz="2400" dirty="0" smtClean="0">
                <a:latin typeface="Forte" pitchFamily="66" charset="0"/>
              </a:rPr>
              <a:t> faire </a:t>
            </a:r>
            <a:r>
              <a:rPr lang="es-ES" sz="2400" dirty="0" err="1" smtClean="0">
                <a:latin typeface="Forte" pitchFamily="66" charset="0"/>
              </a:rPr>
              <a:t>dans</a:t>
            </a:r>
            <a:r>
              <a:rPr lang="es-ES" sz="2400" dirty="0" smtClean="0">
                <a:latin typeface="Forte" pitchFamily="66" charset="0"/>
              </a:rPr>
              <a:t> la vie…</a:t>
            </a:r>
            <a:endParaRPr lang="es-ES" sz="2400" dirty="0">
              <a:latin typeface="Forte" pitchFamily="66" charset="0"/>
            </a:endParaRPr>
          </a:p>
        </p:txBody>
      </p:sp>
      <p:sp>
        <p:nvSpPr>
          <p:cNvPr id="2" name="1 CuadroTexto"/>
          <p:cNvSpPr txBox="1"/>
          <p:nvPr/>
        </p:nvSpPr>
        <p:spPr>
          <a:xfrm>
            <a:off x="63500" y="1087369"/>
            <a:ext cx="5001617" cy="738664"/>
          </a:xfrm>
          <a:prstGeom prst="rect">
            <a:avLst/>
          </a:prstGeom>
          <a:noFill/>
        </p:spPr>
        <p:txBody>
          <a:bodyPr wrap="square" rtlCol="0">
            <a:spAutoFit/>
          </a:bodyPr>
          <a:lstStyle/>
          <a:p>
            <a:pPr algn="just"/>
            <a:r>
              <a:rPr lang="es-ES" sz="1400" b="1" dirty="0" smtClean="0">
                <a:solidFill>
                  <a:srgbClr val="C00000"/>
                </a:solidFill>
              </a:rPr>
              <a:t>He aquí la visión de algunos de nuestros alumnos de francés sobre sus expectativas de futuros. Nuestros mejores deseos para ellos… y para todos los demás.</a:t>
            </a:r>
            <a:endParaRPr lang="es-ES" sz="1400" b="1" dirty="0">
              <a:solidFill>
                <a:srgbClr val="C00000"/>
              </a:solidFill>
            </a:endParaRPr>
          </a:p>
        </p:txBody>
      </p:sp>
      <p:sp>
        <p:nvSpPr>
          <p:cNvPr id="20" name="19 CuadroTexto"/>
          <p:cNvSpPr txBox="1"/>
          <p:nvPr/>
        </p:nvSpPr>
        <p:spPr>
          <a:xfrm>
            <a:off x="6897" y="1828781"/>
            <a:ext cx="3333624" cy="7879080"/>
          </a:xfrm>
          <a:prstGeom prst="rect">
            <a:avLst/>
          </a:prstGeom>
          <a:noFill/>
          <a:scene3d>
            <a:camera prst="orthographicFront"/>
            <a:lightRig rig="sunset" dir="t"/>
          </a:scene3d>
          <a:sp3d>
            <a:bevelB prst="relaxedInset"/>
          </a:sp3d>
        </p:spPr>
        <p:txBody>
          <a:bodyPr wrap="square" rtlCol="0">
            <a:spAutoFit/>
          </a:bodyPr>
          <a:lstStyle/>
          <a:p>
            <a:r>
              <a:rPr lang="es-ES" sz="1400" dirty="0">
                <a:latin typeface="Book Antiqua" pitchFamily="18" charset="0"/>
              </a:rPr>
              <a:t> </a:t>
            </a:r>
            <a:r>
              <a:rPr lang="es-ES_tradnl" sz="1400" b="1" dirty="0" err="1" smtClean="0"/>
              <a:t>Comment</a:t>
            </a:r>
            <a:r>
              <a:rPr lang="es-ES_tradnl" sz="1400" b="1" dirty="0" smtClean="0"/>
              <a:t> </a:t>
            </a:r>
            <a:r>
              <a:rPr lang="es-ES_tradnl" sz="1400" b="1" dirty="0" err="1"/>
              <a:t>est</a:t>
            </a:r>
            <a:r>
              <a:rPr lang="es-ES_tradnl" sz="1400" b="1" dirty="0"/>
              <a:t>-ce que je </a:t>
            </a:r>
            <a:r>
              <a:rPr lang="es-ES_tradnl" sz="1400" b="1" dirty="0" err="1"/>
              <a:t>vois</a:t>
            </a:r>
            <a:r>
              <a:rPr lang="es-ES_tradnl" sz="1400" b="1" dirty="0"/>
              <a:t> </a:t>
            </a:r>
            <a:r>
              <a:rPr lang="es-ES_tradnl" sz="1400" b="1" dirty="0" err="1"/>
              <a:t>mon</a:t>
            </a:r>
            <a:r>
              <a:rPr lang="es-ES_tradnl" sz="1400" b="1" dirty="0"/>
              <a:t> avenir</a:t>
            </a:r>
            <a:r>
              <a:rPr lang="es-ES_tradnl" sz="1400" b="1" dirty="0" smtClean="0"/>
              <a:t>? </a:t>
            </a:r>
            <a:r>
              <a:rPr lang="es-ES_tradnl" sz="1400" b="1" dirty="0" err="1" smtClean="0"/>
              <a:t>Yeray</a:t>
            </a:r>
            <a:r>
              <a:rPr lang="es-ES_tradnl" sz="1400" b="1" dirty="0" smtClean="0"/>
              <a:t> </a:t>
            </a:r>
            <a:r>
              <a:rPr lang="es-ES_tradnl" sz="1400" b="1" dirty="0" err="1" smtClean="0"/>
              <a:t>Espadañero</a:t>
            </a:r>
            <a:r>
              <a:rPr lang="es-ES_tradnl" sz="1400" b="1" dirty="0" smtClean="0"/>
              <a:t>. 2ª Bach.</a:t>
            </a:r>
            <a:endParaRPr lang="es-ES" sz="1400" dirty="0"/>
          </a:p>
          <a:p>
            <a:r>
              <a:rPr lang="es-ES_tradnl" sz="1400" b="1" dirty="0"/>
              <a:t> </a:t>
            </a:r>
            <a:endParaRPr lang="es-ES" sz="1400" dirty="0"/>
          </a:p>
          <a:p>
            <a:r>
              <a:rPr lang="es-ES_tradnl" sz="1400" dirty="0" smtClean="0"/>
              <a:t>	Je </a:t>
            </a:r>
            <a:r>
              <a:rPr lang="es-ES_tradnl" sz="1400" dirty="0" err="1"/>
              <a:t>crois</a:t>
            </a:r>
            <a:r>
              <a:rPr lang="es-ES_tradnl" sz="1400" dirty="0"/>
              <a:t> que </a:t>
            </a:r>
            <a:r>
              <a:rPr lang="es-ES_tradnl" sz="1400" dirty="0" err="1"/>
              <a:t>pour</a:t>
            </a:r>
            <a:r>
              <a:rPr lang="es-ES_tradnl" sz="1400" dirty="0"/>
              <a:t> </a:t>
            </a:r>
            <a:r>
              <a:rPr lang="es-ES_tradnl" sz="1400" dirty="0" err="1"/>
              <a:t>avoir</a:t>
            </a:r>
            <a:r>
              <a:rPr lang="es-ES_tradnl" sz="1400" dirty="0"/>
              <a:t> un bon avenir </a:t>
            </a:r>
            <a:r>
              <a:rPr lang="es-ES_tradnl" sz="1400" dirty="0" err="1"/>
              <a:t>il</a:t>
            </a:r>
            <a:r>
              <a:rPr lang="es-ES_tradnl" sz="1400" dirty="0"/>
              <a:t> </a:t>
            </a:r>
            <a:r>
              <a:rPr lang="es-ES_tradnl" sz="1400" dirty="0" err="1"/>
              <a:t>faut</a:t>
            </a:r>
            <a:r>
              <a:rPr lang="es-ES_tradnl" sz="1400" dirty="0"/>
              <a:t> </a:t>
            </a:r>
            <a:r>
              <a:rPr lang="es-ES_tradnl" sz="1400" dirty="0" err="1"/>
              <a:t>travailler</a:t>
            </a:r>
            <a:r>
              <a:rPr lang="es-ES_tradnl" sz="1400" dirty="0"/>
              <a:t> et </a:t>
            </a:r>
            <a:r>
              <a:rPr lang="es-ES_tradnl" sz="1400" dirty="0" err="1"/>
              <a:t>étudier</a:t>
            </a:r>
            <a:r>
              <a:rPr lang="es-ES_tradnl" sz="1400" dirty="0"/>
              <a:t> </a:t>
            </a:r>
            <a:r>
              <a:rPr lang="es-ES_tradnl" sz="1400" dirty="0" err="1"/>
              <a:t>dur</a:t>
            </a:r>
            <a:r>
              <a:rPr lang="es-ES_tradnl" sz="1400" dirty="0"/>
              <a:t>. À </a:t>
            </a:r>
            <a:r>
              <a:rPr lang="es-ES_tradnl" sz="1400" dirty="0" err="1"/>
              <a:t>mon</a:t>
            </a:r>
            <a:r>
              <a:rPr lang="es-ES_tradnl" sz="1400" dirty="0"/>
              <a:t> avis, je </a:t>
            </a:r>
            <a:r>
              <a:rPr lang="es-ES_tradnl" sz="1400" dirty="0" err="1"/>
              <a:t>vois</a:t>
            </a:r>
            <a:r>
              <a:rPr lang="es-ES_tradnl" sz="1400" dirty="0"/>
              <a:t> </a:t>
            </a:r>
            <a:r>
              <a:rPr lang="es-ES_tradnl" sz="1400" dirty="0" err="1"/>
              <a:t>mon</a:t>
            </a:r>
            <a:r>
              <a:rPr lang="es-ES_tradnl" sz="1400" dirty="0"/>
              <a:t> avenir un </a:t>
            </a:r>
            <a:r>
              <a:rPr lang="es-ES_tradnl" sz="1400" dirty="0" err="1"/>
              <a:t>peu</a:t>
            </a:r>
            <a:r>
              <a:rPr lang="es-ES_tradnl" sz="1400" dirty="0"/>
              <a:t> plus </a:t>
            </a:r>
            <a:r>
              <a:rPr lang="es-ES_tradnl" sz="1400" dirty="0" err="1"/>
              <a:t>difficile</a:t>
            </a:r>
            <a:r>
              <a:rPr lang="es-ES_tradnl" sz="1400" dirty="0"/>
              <a:t> </a:t>
            </a:r>
            <a:r>
              <a:rPr lang="es-ES_tradnl" sz="1400" dirty="0" err="1"/>
              <a:t>qu’avant</a:t>
            </a:r>
            <a:r>
              <a:rPr lang="es-ES_tradnl" sz="1400" dirty="0"/>
              <a:t>, parce que </a:t>
            </a:r>
            <a:r>
              <a:rPr lang="es-ES_tradnl" sz="1400" dirty="0" err="1"/>
              <a:t>chaque</a:t>
            </a:r>
            <a:r>
              <a:rPr lang="es-ES_tradnl" sz="1400" dirty="0"/>
              <a:t> </a:t>
            </a:r>
            <a:r>
              <a:rPr lang="es-ES_tradnl" sz="1400" dirty="0" err="1"/>
              <a:t>année</a:t>
            </a:r>
            <a:r>
              <a:rPr lang="es-ES_tradnl" sz="1400" dirty="0"/>
              <a:t> </a:t>
            </a:r>
            <a:r>
              <a:rPr lang="es-ES_tradnl" sz="1400" dirty="0" err="1"/>
              <a:t>on</a:t>
            </a:r>
            <a:r>
              <a:rPr lang="es-ES_tradnl" sz="1400" dirty="0"/>
              <a:t> </a:t>
            </a:r>
            <a:r>
              <a:rPr lang="es-ES_tradnl" sz="1400" dirty="0" err="1"/>
              <a:t>doit</a:t>
            </a:r>
            <a:r>
              <a:rPr lang="es-ES_tradnl" sz="1400" dirty="0"/>
              <a:t> </a:t>
            </a:r>
            <a:r>
              <a:rPr lang="es-ES_tradnl" sz="1400" dirty="0" err="1"/>
              <a:t>travailler</a:t>
            </a:r>
            <a:r>
              <a:rPr lang="es-ES_tradnl" sz="1400" dirty="0"/>
              <a:t> </a:t>
            </a:r>
            <a:r>
              <a:rPr lang="es-ES_tradnl" sz="1400" dirty="0" err="1"/>
              <a:t>davantage</a:t>
            </a:r>
            <a:r>
              <a:rPr lang="es-ES_tradnl" sz="1400" dirty="0"/>
              <a:t> </a:t>
            </a:r>
            <a:r>
              <a:rPr lang="es-ES_tradnl" sz="1400" dirty="0" err="1"/>
              <a:t>pour</a:t>
            </a:r>
            <a:r>
              <a:rPr lang="es-ES_tradnl" sz="1400" dirty="0"/>
              <a:t> </a:t>
            </a:r>
            <a:r>
              <a:rPr lang="es-ES_tradnl" sz="1400" dirty="0" err="1"/>
              <a:t>avoir</a:t>
            </a:r>
            <a:r>
              <a:rPr lang="es-ES_tradnl" sz="1400" dirty="0"/>
              <a:t> la </a:t>
            </a:r>
            <a:r>
              <a:rPr lang="es-ES_tradnl" sz="1400" dirty="0" err="1"/>
              <a:t>profession</a:t>
            </a:r>
            <a:r>
              <a:rPr lang="es-ES_tradnl" sz="1400" dirty="0"/>
              <a:t> que </a:t>
            </a:r>
            <a:r>
              <a:rPr lang="es-ES_tradnl" sz="1400" dirty="0" err="1"/>
              <a:t>l’on</a:t>
            </a:r>
            <a:r>
              <a:rPr lang="es-ES_tradnl" sz="1400" dirty="0"/>
              <a:t> </a:t>
            </a:r>
            <a:r>
              <a:rPr lang="es-ES_tradnl" sz="1400" dirty="0" err="1"/>
              <a:t>veut</a:t>
            </a:r>
            <a:r>
              <a:rPr lang="es-ES_tradnl" sz="1400" dirty="0"/>
              <a:t>. </a:t>
            </a:r>
            <a:r>
              <a:rPr lang="es-ES_tradnl" sz="1400" dirty="0" err="1"/>
              <a:t>Mais</a:t>
            </a:r>
            <a:r>
              <a:rPr lang="es-ES_tradnl" sz="1400" dirty="0"/>
              <a:t> je </a:t>
            </a:r>
            <a:r>
              <a:rPr lang="es-ES_tradnl" sz="1400" dirty="0" err="1"/>
              <a:t>pense</a:t>
            </a:r>
            <a:r>
              <a:rPr lang="es-ES_tradnl" sz="1400" dirty="0"/>
              <a:t> </a:t>
            </a:r>
            <a:r>
              <a:rPr lang="es-ES_tradnl" sz="1400" dirty="0" err="1"/>
              <a:t>aussi</a:t>
            </a:r>
            <a:r>
              <a:rPr lang="es-ES_tradnl" sz="1400" dirty="0"/>
              <a:t> que si tu </a:t>
            </a:r>
            <a:r>
              <a:rPr lang="es-ES_tradnl" sz="1400" dirty="0" err="1"/>
              <a:t>veux</a:t>
            </a:r>
            <a:r>
              <a:rPr lang="es-ES_tradnl" sz="1400" dirty="0"/>
              <a:t> une </a:t>
            </a:r>
            <a:r>
              <a:rPr lang="es-ES_tradnl" sz="1400" dirty="0" err="1"/>
              <a:t>chose</a:t>
            </a:r>
            <a:r>
              <a:rPr lang="es-ES_tradnl" sz="1400" dirty="0"/>
              <a:t> et que tu as </a:t>
            </a:r>
            <a:r>
              <a:rPr lang="es-ES_tradnl" sz="1400" dirty="0" err="1"/>
              <a:t>vraiment</a:t>
            </a:r>
            <a:r>
              <a:rPr lang="es-ES_tradnl" sz="1400" dirty="0"/>
              <a:t> </a:t>
            </a:r>
            <a:r>
              <a:rPr lang="es-ES_tradnl" sz="1400" dirty="0" err="1"/>
              <a:t>envie</a:t>
            </a:r>
            <a:r>
              <a:rPr lang="es-ES_tradnl" sz="1400" dirty="0"/>
              <a:t> de </a:t>
            </a:r>
            <a:r>
              <a:rPr lang="es-ES_tradnl" sz="1400" dirty="0" err="1"/>
              <a:t>l’avoir</a:t>
            </a:r>
            <a:r>
              <a:rPr lang="es-ES_tradnl" sz="1400" dirty="0"/>
              <a:t>, tu </a:t>
            </a:r>
            <a:r>
              <a:rPr lang="es-ES_tradnl" sz="1400" dirty="0" err="1"/>
              <a:t>peux</a:t>
            </a:r>
            <a:r>
              <a:rPr lang="es-ES_tradnl" sz="1400" dirty="0"/>
              <a:t> </a:t>
            </a:r>
            <a:r>
              <a:rPr lang="es-ES_tradnl" sz="1400" dirty="0" err="1"/>
              <a:t>obtenir</a:t>
            </a:r>
            <a:r>
              <a:rPr lang="es-ES_tradnl" sz="1400" dirty="0"/>
              <a:t> ce que tu </a:t>
            </a:r>
            <a:r>
              <a:rPr lang="es-ES_tradnl" sz="1400" dirty="0" err="1"/>
              <a:t>veux</a:t>
            </a:r>
            <a:r>
              <a:rPr lang="es-ES_tradnl" sz="1400" dirty="0"/>
              <a:t> en </a:t>
            </a:r>
            <a:r>
              <a:rPr lang="es-ES_tradnl" sz="1400" dirty="0" err="1"/>
              <a:t>travaillant</a:t>
            </a:r>
            <a:r>
              <a:rPr lang="es-ES_tradnl" sz="1400" dirty="0"/>
              <a:t> </a:t>
            </a:r>
            <a:r>
              <a:rPr lang="es-ES_tradnl" sz="1400" dirty="0" err="1"/>
              <a:t>dur</a:t>
            </a:r>
            <a:r>
              <a:rPr lang="es-ES_tradnl" sz="1400" dirty="0"/>
              <a:t>. </a:t>
            </a:r>
            <a:endParaRPr lang="es-ES" sz="1400" dirty="0"/>
          </a:p>
          <a:p>
            <a:r>
              <a:rPr lang="es-ES_tradnl" sz="1400" dirty="0"/>
              <a:t> </a:t>
            </a:r>
            <a:endParaRPr lang="es-ES" sz="1400" dirty="0"/>
          </a:p>
          <a:p>
            <a:r>
              <a:rPr lang="es-ES_tradnl" sz="1400" dirty="0"/>
              <a:t>	</a:t>
            </a:r>
            <a:r>
              <a:rPr lang="es-ES_tradnl" sz="1400" dirty="0" err="1"/>
              <a:t>Ma</a:t>
            </a:r>
            <a:r>
              <a:rPr lang="es-ES_tradnl" sz="1400" dirty="0"/>
              <a:t> </a:t>
            </a:r>
            <a:r>
              <a:rPr lang="es-ES_tradnl" sz="1400" dirty="0" err="1"/>
              <a:t>profession</a:t>
            </a:r>
            <a:r>
              <a:rPr lang="es-ES_tradnl" sz="1400" dirty="0"/>
              <a:t> idéale </a:t>
            </a:r>
            <a:r>
              <a:rPr lang="es-ES_tradnl" sz="1400" dirty="0" err="1"/>
              <a:t>c’est</a:t>
            </a:r>
            <a:r>
              <a:rPr lang="es-ES_tradnl" sz="1400" dirty="0"/>
              <a:t> </a:t>
            </a:r>
            <a:r>
              <a:rPr lang="es-ES_tradnl" sz="1400" dirty="0" err="1"/>
              <a:t>d’être</a:t>
            </a:r>
            <a:r>
              <a:rPr lang="es-ES_tradnl" sz="1400" dirty="0"/>
              <a:t> </a:t>
            </a:r>
            <a:r>
              <a:rPr lang="es-ES_tradnl" sz="1400" dirty="0" err="1"/>
              <a:t>directeur</a:t>
            </a:r>
            <a:r>
              <a:rPr lang="es-ES_tradnl" sz="1400" dirty="0"/>
              <a:t> </a:t>
            </a:r>
            <a:r>
              <a:rPr lang="es-ES_tradnl" sz="1400" dirty="0" err="1"/>
              <a:t>d’un</a:t>
            </a:r>
            <a:r>
              <a:rPr lang="es-ES_tradnl" sz="1400" dirty="0"/>
              <a:t> hotel, parce que </a:t>
            </a:r>
            <a:r>
              <a:rPr lang="es-ES_tradnl" sz="1400" dirty="0" err="1"/>
              <a:t>j’aime</a:t>
            </a:r>
            <a:r>
              <a:rPr lang="es-ES_tradnl" sz="1400" dirty="0"/>
              <a:t> bien cela, </a:t>
            </a:r>
            <a:r>
              <a:rPr lang="es-ES_tradnl" sz="1400" dirty="0" err="1"/>
              <a:t>mais</a:t>
            </a:r>
            <a:r>
              <a:rPr lang="es-ES_tradnl" sz="1400" dirty="0"/>
              <a:t> </a:t>
            </a:r>
            <a:r>
              <a:rPr lang="es-ES_tradnl" sz="1400" dirty="0" err="1"/>
              <a:t>il</a:t>
            </a:r>
            <a:r>
              <a:rPr lang="es-ES_tradnl" sz="1400" dirty="0"/>
              <a:t> y a des </a:t>
            </a:r>
            <a:r>
              <a:rPr lang="es-ES_tradnl" sz="1400" dirty="0" err="1"/>
              <a:t>inconvénients</a:t>
            </a:r>
            <a:r>
              <a:rPr lang="es-ES_tradnl" sz="1400" dirty="0"/>
              <a:t>, </a:t>
            </a:r>
            <a:r>
              <a:rPr lang="es-ES_tradnl" sz="1400" dirty="0" err="1"/>
              <a:t>comme</a:t>
            </a:r>
            <a:r>
              <a:rPr lang="es-ES_tradnl" sz="1400" dirty="0"/>
              <a:t> le </a:t>
            </a:r>
            <a:r>
              <a:rPr lang="es-ES_tradnl" sz="1400" dirty="0" err="1"/>
              <a:t>fait</a:t>
            </a:r>
            <a:r>
              <a:rPr lang="es-ES_tradnl" sz="1400" dirty="0"/>
              <a:t> de </a:t>
            </a:r>
            <a:r>
              <a:rPr lang="es-ES_tradnl" sz="1400" dirty="0" err="1"/>
              <a:t>devoir</a:t>
            </a:r>
            <a:r>
              <a:rPr lang="es-ES_tradnl" sz="1400" dirty="0"/>
              <a:t> </a:t>
            </a:r>
            <a:r>
              <a:rPr lang="es-ES_tradnl" sz="1400" dirty="0" err="1"/>
              <a:t>travailler</a:t>
            </a:r>
            <a:r>
              <a:rPr lang="es-ES_tradnl" sz="1400" dirty="0"/>
              <a:t> </a:t>
            </a:r>
            <a:r>
              <a:rPr lang="es-ES_tradnl" sz="1400" dirty="0" err="1"/>
              <a:t>beaucoup</a:t>
            </a:r>
            <a:r>
              <a:rPr lang="es-ES_tradnl" sz="1400" dirty="0"/>
              <a:t> et </a:t>
            </a:r>
            <a:r>
              <a:rPr lang="es-ES_tradnl" sz="1400" dirty="0" err="1"/>
              <a:t>parfois</a:t>
            </a:r>
            <a:r>
              <a:rPr lang="es-ES_tradnl" sz="1400" dirty="0"/>
              <a:t> </a:t>
            </a:r>
            <a:r>
              <a:rPr lang="es-ES_tradnl" sz="1400" dirty="0" err="1"/>
              <a:t>même</a:t>
            </a:r>
            <a:r>
              <a:rPr lang="es-ES_tradnl" sz="1400" dirty="0"/>
              <a:t> de subir des </a:t>
            </a:r>
            <a:r>
              <a:rPr lang="es-ES_tradnl" sz="1400" dirty="0" err="1"/>
              <a:t>moments</a:t>
            </a:r>
            <a:r>
              <a:rPr lang="es-ES_tradnl" sz="1400" dirty="0"/>
              <a:t> de stress, </a:t>
            </a:r>
            <a:r>
              <a:rPr lang="es-ES_tradnl" sz="1400" dirty="0" err="1"/>
              <a:t>mais</a:t>
            </a:r>
            <a:r>
              <a:rPr lang="es-ES_tradnl" sz="1400" dirty="0"/>
              <a:t> </a:t>
            </a:r>
            <a:r>
              <a:rPr lang="es-ES_tradnl" sz="1400" dirty="0" err="1"/>
              <a:t>aussi</a:t>
            </a:r>
            <a:r>
              <a:rPr lang="es-ES_tradnl" sz="1400" dirty="0"/>
              <a:t> </a:t>
            </a:r>
            <a:r>
              <a:rPr lang="es-ES_tradnl" sz="1400" dirty="0" err="1"/>
              <a:t>il</a:t>
            </a:r>
            <a:r>
              <a:rPr lang="es-ES_tradnl" sz="1400" dirty="0"/>
              <a:t> y a des </a:t>
            </a:r>
            <a:r>
              <a:rPr lang="es-ES_tradnl" sz="1400" dirty="0" err="1"/>
              <a:t>avantages</a:t>
            </a:r>
            <a:r>
              <a:rPr lang="es-ES_tradnl" sz="1400" dirty="0"/>
              <a:t> </a:t>
            </a:r>
            <a:r>
              <a:rPr lang="es-ES_tradnl" sz="1400" dirty="0" err="1"/>
              <a:t>comme</a:t>
            </a:r>
            <a:r>
              <a:rPr lang="es-ES_tradnl" sz="1400" dirty="0"/>
              <a:t> le </a:t>
            </a:r>
            <a:r>
              <a:rPr lang="es-ES_tradnl" sz="1400" dirty="0" err="1"/>
              <a:t>fait</a:t>
            </a:r>
            <a:r>
              <a:rPr lang="es-ES_tradnl" sz="1400" dirty="0"/>
              <a:t> </a:t>
            </a:r>
            <a:r>
              <a:rPr lang="es-ES_tradnl" sz="1400" dirty="0" err="1"/>
              <a:t>d’accomplir</a:t>
            </a:r>
            <a:r>
              <a:rPr lang="es-ES_tradnl" sz="1400" dirty="0"/>
              <a:t> </a:t>
            </a:r>
            <a:r>
              <a:rPr lang="es-ES_tradnl" sz="1400" dirty="0" err="1"/>
              <a:t>mon</a:t>
            </a:r>
            <a:r>
              <a:rPr lang="es-ES_tradnl" sz="1400" dirty="0"/>
              <a:t> </a:t>
            </a:r>
            <a:r>
              <a:rPr lang="es-ES_tradnl" sz="1400" dirty="0" err="1"/>
              <a:t>voeu</a:t>
            </a:r>
            <a:r>
              <a:rPr lang="es-ES_tradnl" sz="1400" dirty="0"/>
              <a:t> par </a:t>
            </a:r>
            <a:r>
              <a:rPr lang="es-ES_tradnl" sz="1400" dirty="0" err="1"/>
              <a:t>rapport</a:t>
            </a:r>
            <a:r>
              <a:rPr lang="es-ES_tradnl" sz="1400" dirty="0"/>
              <a:t> à ce que je </a:t>
            </a:r>
            <a:r>
              <a:rPr lang="es-ES_tradnl" sz="1400" dirty="0" err="1"/>
              <a:t>veux</a:t>
            </a:r>
            <a:r>
              <a:rPr lang="es-ES_tradnl" sz="1400" dirty="0"/>
              <a:t> </a:t>
            </a:r>
            <a:r>
              <a:rPr lang="es-ES_tradnl" sz="1400" dirty="0" err="1"/>
              <a:t>être</a:t>
            </a:r>
            <a:r>
              <a:rPr lang="es-ES_tradnl" sz="1400" dirty="0"/>
              <a:t> </a:t>
            </a:r>
            <a:r>
              <a:rPr lang="es-ES_tradnl" sz="1400" dirty="0" err="1"/>
              <a:t>dans</a:t>
            </a:r>
            <a:r>
              <a:rPr lang="es-ES_tradnl" sz="1400" dirty="0"/>
              <a:t> la vie, parce que </a:t>
            </a:r>
            <a:r>
              <a:rPr lang="es-ES_tradnl" sz="1400" dirty="0" err="1"/>
              <a:t>j’aime</a:t>
            </a:r>
            <a:r>
              <a:rPr lang="es-ES_tradnl" sz="1400" dirty="0"/>
              <a:t> le </a:t>
            </a:r>
            <a:r>
              <a:rPr lang="es-ES_tradnl" sz="1400" dirty="0" err="1"/>
              <a:t>secteur</a:t>
            </a:r>
            <a:r>
              <a:rPr lang="es-ES_tradnl" sz="1400" dirty="0"/>
              <a:t> </a:t>
            </a:r>
            <a:r>
              <a:rPr lang="es-ES_tradnl" sz="1400" dirty="0" err="1"/>
              <a:t>hôtelier</a:t>
            </a:r>
            <a:r>
              <a:rPr lang="es-ES_tradnl" sz="1400" dirty="0"/>
              <a:t> et que je </a:t>
            </a:r>
            <a:r>
              <a:rPr lang="es-ES_tradnl" sz="1400" dirty="0" err="1"/>
              <a:t>pourrai</a:t>
            </a:r>
            <a:r>
              <a:rPr lang="es-ES_tradnl" sz="1400" dirty="0"/>
              <a:t> </a:t>
            </a:r>
            <a:r>
              <a:rPr lang="es-ES_tradnl" sz="1400" dirty="0" err="1"/>
              <a:t>avoir</a:t>
            </a:r>
            <a:r>
              <a:rPr lang="es-ES_tradnl" sz="1400" dirty="0"/>
              <a:t> des </a:t>
            </a:r>
            <a:r>
              <a:rPr lang="es-ES_tradnl" sz="1400" dirty="0" err="1"/>
              <a:t>idées</a:t>
            </a:r>
            <a:r>
              <a:rPr lang="es-ES_tradnl" sz="1400" dirty="0"/>
              <a:t> </a:t>
            </a:r>
            <a:r>
              <a:rPr lang="es-ES_tradnl" sz="1400" dirty="0" err="1"/>
              <a:t>pour</a:t>
            </a:r>
            <a:r>
              <a:rPr lang="es-ES_tradnl" sz="1400" dirty="0"/>
              <a:t> </a:t>
            </a:r>
            <a:r>
              <a:rPr lang="es-ES_tradnl" sz="1400" dirty="0" err="1"/>
              <a:t>mon</a:t>
            </a:r>
            <a:r>
              <a:rPr lang="es-ES_tradnl" sz="1400" dirty="0"/>
              <a:t> </a:t>
            </a:r>
            <a:r>
              <a:rPr lang="es-ES_tradnl" sz="1400" dirty="0" err="1"/>
              <a:t>hôtel</a:t>
            </a:r>
            <a:r>
              <a:rPr lang="es-ES_tradnl" sz="1400" dirty="0"/>
              <a:t> et le faire </a:t>
            </a:r>
            <a:r>
              <a:rPr lang="es-ES_tradnl" sz="1400" dirty="0" err="1"/>
              <a:t>unique</a:t>
            </a:r>
            <a:r>
              <a:rPr lang="es-ES_tradnl" sz="1400" dirty="0"/>
              <a:t> </a:t>
            </a:r>
            <a:r>
              <a:rPr lang="es-ES_tradnl" sz="1400" dirty="0" err="1"/>
              <a:t>dans</a:t>
            </a:r>
            <a:r>
              <a:rPr lang="es-ES_tradnl" sz="1400" dirty="0"/>
              <a:t> son </a:t>
            </a:r>
            <a:r>
              <a:rPr lang="es-ES_tradnl" sz="1400" dirty="0" err="1"/>
              <a:t>genre</a:t>
            </a:r>
            <a:r>
              <a:rPr lang="es-ES_tradnl" sz="1400" dirty="0"/>
              <a:t>. </a:t>
            </a:r>
            <a:endParaRPr lang="es-ES" sz="1400" dirty="0"/>
          </a:p>
          <a:p>
            <a:r>
              <a:rPr lang="es-ES_tradnl" sz="1400" dirty="0"/>
              <a:t> </a:t>
            </a:r>
            <a:endParaRPr lang="es-ES" sz="1400" dirty="0"/>
          </a:p>
          <a:p>
            <a:r>
              <a:rPr lang="es-ES_tradnl" sz="1400" dirty="0"/>
              <a:t>Si je </a:t>
            </a:r>
            <a:r>
              <a:rPr lang="es-ES_tradnl" sz="1400" dirty="0" err="1"/>
              <a:t>ne</a:t>
            </a:r>
            <a:r>
              <a:rPr lang="es-ES_tradnl" sz="1400" dirty="0"/>
              <a:t> </a:t>
            </a:r>
            <a:r>
              <a:rPr lang="es-ES_tradnl" sz="1400" dirty="0" err="1"/>
              <a:t>pouvais</a:t>
            </a:r>
            <a:r>
              <a:rPr lang="es-ES_tradnl" sz="1400" dirty="0"/>
              <a:t> </a:t>
            </a:r>
            <a:r>
              <a:rPr lang="es-ES_tradnl" sz="1400" dirty="0" err="1"/>
              <a:t>pas</a:t>
            </a:r>
            <a:r>
              <a:rPr lang="es-ES_tradnl" sz="1400" dirty="0"/>
              <a:t> </a:t>
            </a:r>
            <a:r>
              <a:rPr lang="es-ES_tradnl" sz="1400" dirty="0" err="1"/>
              <a:t>être</a:t>
            </a:r>
            <a:r>
              <a:rPr lang="es-ES_tradnl" sz="1400" dirty="0"/>
              <a:t> </a:t>
            </a:r>
            <a:r>
              <a:rPr lang="es-ES_tradnl" sz="1400" dirty="0" err="1"/>
              <a:t>directeur</a:t>
            </a:r>
            <a:r>
              <a:rPr lang="es-ES_tradnl" sz="1400" dirty="0"/>
              <a:t> </a:t>
            </a:r>
            <a:r>
              <a:rPr lang="es-ES_tradnl" sz="1400" dirty="0" err="1"/>
              <a:t>d’un</a:t>
            </a:r>
            <a:r>
              <a:rPr lang="es-ES_tradnl" sz="1400" dirty="0"/>
              <a:t> hotel, je </a:t>
            </a:r>
            <a:r>
              <a:rPr lang="es-ES_tradnl" sz="1400" dirty="0" err="1"/>
              <a:t>devrais</a:t>
            </a:r>
            <a:r>
              <a:rPr lang="es-ES_tradnl" sz="1400" dirty="0"/>
              <a:t> </a:t>
            </a:r>
            <a:r>
              <a:rPr lang="es-ES_tradnl" sz="1400" dirty="0" err="1"/>
              <a:t>chercher</a:t>
            </a:r>
            <a:r>
              <a:rPr lang="es-ES_tradnl" sz="1400" dirty="0"/>
              <a:t> un </a:t>
            </a:r>
            <a:r>
              <a:rPr lang="es-ES_tradnl" sz="1400" dirty="0" err="1"/>
              <a:t>autre</a:t>
            </a:r>
            <a:r>
              <a:rPr lang="es-ES_tradnl" sz="1400" dirty="0"/>
              <a:t> </a:t>
            </a:r>
            <a:r>
              <a:rPr lang="es-ES_tradnl" sz="1400" dirty="0" err="1"/>
              <a:t>emploi</a:t>
            </a:r>
            <a:r>
              <a:rPr lang="es-ES_tradnl" sz="1400" dirty="0"/>
              <a:t> </a:t>
            </a:r>
            <a:r>
              <a:rPr lang="es-ES_tradnl" sz="1400" dirty="0" err="1"/>
              <a:t>dans</a:t>
            </a:r>
            <a:r>
              <a:rPr lang="es-ES_tradnl" sz="1400" dirty="0"/>
              <a:t> ce </a:t>
            </a:r>
            <a:r>
              <a:rPr lang="es-ES_tradnl" sz="1400" dirty="0" err="1"/>
              <a:t>secteur</a:t>
            </a:r>
            <a:r>
              <a:rPr lang="es-ES_tradnl" sz="1400" dirty="0"/>
              <a:t>, </a:t>
            </a:r>
            <a:r>
              <a:rPr lang="es-ES_tradnl" sz="1400" dirty="0" err="1"/>
              <a:t>ou</a:t>
            </a:r>
            <a:r>
              <a:rPr lang="es-ES_tradnl" sz="1400" dirty="0"/>
              <a:t> </a:t>
            </a:r>
            <a:r>
              <a:rPr lang="es-ES_tradnl" sz="1400" dirty="0" err="1"/>
              <a:t>travailler</a:t>
            </a:r>
            <a:r>
              <a:rPr lang="es-ES_tradnl" sz="1400" dirty="0"/>
              <a:t> en </a:t>
            </a:r>
            <a:r>
              <a:rPr lang="es-ES_tradnl" sz="1400" dirty="0" err="1"/>
              <a:t>apprenant</a:t>
            </a:r>
            <a:r>
              <a:rPr lang="es-ES_tradnl" sz="1400" dirty="0"/>
              <a:t> </a:t>
            </a:r>
            <a:r>
              <a:rPr lang="es-ES_tradnl" sz="1400" dirty="0" err="1"/>
              <a:t>l’anglais</a:t>
            </a:r>
            <a:r>
              <a:rPr lang="es-ES_tradnl" sz="1400" dirty="0"/>
              <a:t> </a:t>
            </a:r>
            <a:r>
              <a:rPr lang="es-ES_tradnl" sz="1400" dirty="0" err="1"/>
              <a:t>ou</a:t>
            </a:r>
            <a:r>
              <a:rPr lang="es-ES_tradnl" sz="1400" dirty="0"/>
              <a:t> le </a:t>
            </a:r>
            <a:r>
              <a:rPr lang="es-ES_tradnl" sz="1400" dirty="0" err="1"/>
              <a:t>français</a:t>
            </a:r>
            <a:r>
              <a:rPr lang="es-ES_tradnl" sz="1400" dirty="0"/>
              <a:t> à </a:t>
            </a:r>
            <a:r>
              <a:rPr lang="es-ES_tradnl" sz="1400" dirty="0" err="1"/>
              <a:t>d’autres</a:t>
            </a:r>
            <a:r>
              <a:rPr lang="es-ES_tradnl" sz="1400" dirty="0"/>
              <a:t> </a:t>
            </a:r>
            <a:r>
              <a:rPr lang="es-ES_tradnl" sz="1400" dirty="0" err="1"/>
              <a:t>personnes</a:t>
            </a:r>
            <a:r>
              <a:rPr lang="es-ES_tradnl" sz="1400" dirty="0"/>
              <a:t>. </a:t>
            </a:r>
            <a:r>
              <a:rPr lang="es-ES_tradnl" sz="1400" dirty="0" err="1"/>
              <a:t>Dans</a:t>
            </a:r>
            <a:r>
              <a:rPr lang="es-ES_tradnl" sz="1400" dirty="0"/>
              <a:t> dix </a:t>
            </a:r>
            <a:r>
              <a:rPr lang="es-ES_tradnl" sz="1400" dirty="0" err="1"/>
              <a:t>ans</a:t>
            </a:r>
            <a:r>
              <a:rPr lang="es-ES_tradnl" sz="1400" dirty="0"/>
              <a:t>, je me </a:t>
            </a:r>
            <a:r>
              <a:rPr lang="es-ES_tradnl" sz="1400" dirty="0" err="1"/>
              <a:t>vois</a:t>
            </a:r>
            <a:r>
              <a:rPr lang="es-ES_tradnl" sz="1400" dirty="0"/>
              <a:t> </a:t>
            </a:r>
            <a:r>
              <a:rPr lang="es-ES_tradnl" sz="1400" dirty="0" err="1"/>
              <a:t>comme</a:t>
            </a:r>
            <a:r>
              <a:rPr lang="es-ES_tradnl" sz="1400" dirty="0"/>
              <a:t> le </a:t>
            </a:r>
            <a:r>
              <a:rPr lang="es-ES_tradnl" sz="1400" dirty="0" err="1"/>
              <a:t>directeur</a:t>
            </a:r>
            <a:r>
              <a:rPr lang="es-ES_tradnl" sz="1400" dirty="0"/>
              <a:t> </a:t>
            </a:r>
            <a:r>
              <a:rPr lang="es-ES_tradnl" sz="1400" dirty="0" err="1"/>
              <a:t>d’une</a:t>
            </a:r>
            <a:r>
              <a:rPr lang="es-ES_tradnl" sz="1400" dirty="0"/>
              <a:t> grande </a:t>
            </a:r>
            <a:r>
              <a:rPr lang="es-ES_tradnl" sz="1400" dirty="0" err="1"/>
              <a:t>chaîne</a:t>
            </a:r>
            <a:r>
              <a:rPr lang="es-ES_tradnl" sz="1400" dirty="0"/>
              <a:t> </a:t>
            </a:r>
            <a:r>
              <a:rPr lang="es-ES_tradnl" sz="1400" dirty="0" err="1"/>
              <a:t>hôtelière</a:t>
            </a:r>
            <a:r>
              <a:rPr lang="es-ES_tradnl" sz="1400" dirty="0"/>
              <a:t> </a:t>
            </a:r>
            <a:r>
              <a:rPr lang="es-ES_tradnl" sz="1400" dirty="0" err="1"/>
              <a:t>qui</a:t>
            </a:r>
            <a:r>
              <a:rPr lang="es-ES_tradnl" sz="1400" dirty="0"/>
              <a:t> aura des </a:t>
            </a:r>
            <a:r>
              <a:rPr lang="es-ES_tradnl" sz="1400" dirty="0" err="1"/>
              <a:t>hôtels</a:t>
            </a:r>
            <a:r>
              <a:rPr lang="es-ES_tradnl" sz="1400" dirty="0"/>
              <a:t> </a:t>
            </a:r>
            <a:r>
              <a:rPr lang="es-ES_tradnl" sz="1400" dirty="0" err="1"/>
              <a:t>partout</a:t>
            </a:r>
            <a:r>
              <a:rPr lang="es-ES_tradnl" sz="1400" dirty="0"/>
              <a:t> </a:t>
            </a:r>
            <a:r>
              <a:rPr lang="es-ES_tradnl" sz="1400" dirty="0" err="1"/>
              <a:t>au</a:t>
            </a:r>
            <a:r>
              <a:rPr lang="es-ES_tradnl" sz="1400" dirty="0"/>
              <a:t> monde. </a:t>
            </a:r>
            <a:endParaRPr lang="es-ES" sz="1400" dirty="0"/>
          </a:p>
          <a:p>
            <a:endParaRPr lang="es-ES" sz="1600" dirty="0"/>
          </a:p>
        </p:txBody>
      </p:sp>
      <p:sp>
        <p:nvSpPr>
          <p:cNvPr id="21" name="20 CuadroTexto"/>
          <p:cNvSpPr txBox="1"/>
          <p:nvPr/>
        </p:nvSpPr>
        <p:spPr>
          <a:xfrm>
            <a:off x="3335684" y="1928664"/>
            <a:ext cx="3546872" cy="7417415"/>
          </a:xfrm>
          <a:prstGeom prst="rect">
            <a:avLst/>
          </a:prstGeom>
          <a:noFill/>
        </p:spPr>
        <p:txBody>
          <a:bodyPr wrap="square" rtlCol="0">
            <a:spAutoFit/>
          </a:bodyPr>
          <a:lstStyle/>
          <a:p>
            <a:r>
              <a:rPr lang="es-ES_tradnl" sz="1400" b="1" dirty="0">
                <a:solidFill>
                  <a:schemeClr val="accent1">
                    <a:lumMod val="75000"/>
                  </a:schemeClr>
                </a:solidFill>
              </a:rPr>
              <a:t>¿Cómo veo mi futuro?</a:t>
            </a:r>
            <a:endParaRPr lang="es-ES" sz="1400" dirty="0">
              <a:solidFill>
                <a:schemeClr val="accent1">
                  <a:lumMod val="75000"/>
                </a:schemeClr>
              </a:solidFill>
            </a:endParaRPr>
          </a:p>
          <a:p>
            <a:r>
              <a:rPr lang="es-ES_tradnl" sz="1400" dirty="0">
                <a:solidFill>
                  <a:schemeClr val="accent1">
                    <a:lumMod val="75000"/>
                  </a:schemeClr>
                </a:solidFill>
              </a:rPr>
              <a:t>	</a:t>
            </a:r>
            <a:endParaRPr lang="es-ES" sz="1400" dirty="0">
              <a:solidFill>
                <a:schemeClr val="accent1">
                  <a:lumMod val="75000"/>
                </a:schemeClr>
              </a:solidFill>
            </a:endParaRPr>
          </a:p>
          <a:p>
            <a:r>
              <a:rPr lang="es-ES_tradnl" sz="1400" dirty="0">
                <a:solidFill>
                  <a:schemeClr val="accent1">
                    <a:lumMod val="75000"/>
                  </a:schemeClr>
                </a:solidFill>
              </a:rPr>
              <a:t>Creo que para tener un buen futuro, hay que trabajar y estudiar duro. En mi opinión, veo ahora mi futuro un poco más difícil de cómo lo veía antes, pues cada año se tiene que trabajar más para conseguir tener la profesión que uno quiere. Pero también pienso que si se desea algo y realmente uno tiene ganas de alcanzarlo, uno puede obtenerlo esforzándose y trabajando duro. </a:t>
            </a:r>
            <a:endParaRPr lang="es-ES" sz="1400" dirty="0">
              <a:solidFill>
                <a:schemeClr val="accent1">
                  <a:lumMod val="75000"/>
                </a:schemeClr>
              </a:solidFill>
            </a:endParaRPr>
          </a:p>
          <a:p>
            <a:r>
              <a:rPr lang="es-ES_tradnl" sz="1400" dirty="0">
                <a:solidFill>
                  <a:schemeClr val="accent1">
                    <a:lumMod val="75000"/>
                  </a:schemeClr>
                </a:solidFill>
              </a:rPr>
              <a:t> </a:t>
            </a:r>
            <a:endParaRPr lang="es-ES" sz="1400" dirty="0">
              <a:solidFill>
                <a:schemeClr val="accent1">
                  <a:lumMod val="75000"/>
                </a:schemeClr>
              </a:solidFill>
            </a:endParaRPr>
          </a:p>
          <a:p>
            <a:r>
              <a:rPr lang="es-ES_tradnl" sz="1400" dirty="0">
                <a:solidFill>
                  <a:schemeClr val="accent1">
                    <a:lumMod val="75000"/>
                  </a:schemeClr>
                </a:solidFill>
              </a:rPr>
              <a:t>	Mi profesión ideal es la de desempeñar el puesto de director de hotel. Porque me gusta realmente este trabajo y también porque aunque pienso que pueda tener inconvenientes, como el hecho de tener que trabajar mucho e incluso de tener a veces momentos de bastante estrés, también considero que tiene sus ventajas, como el hecho de hacer realidad mi sueño sobre lo que quiero ser en la vida, porque me gusta el sector hotelero y podré tener y poner en práctica mis ideas para hacer mi hotel único. </a:t>
            </a:r>
            <a:endParaRPr lang="es-ES" sz="1400" dirty="0">
              <a:solidFill>
                <a:schemeClr val="accent1">
                  <a:lumMod val="75000"/>
                </a:schemeClr>
              </a:solidFill>
            </a:endParaRPr>
          </a:p>
          <a:p>
            <a:r>
              <a:rPr lang="es-ES_tradnl" sz="1400" dirty="0">
                <a:solidFill>
                  <a:schemeClr val="accent1">
                    <a:lumMod val="75000"/>
                  </a:schemeClr>
                </a:solidFill>
              </a:rPr>
              <a:t>	</a:t>
            </a:r>
            <a:endParaRPr lang="es-ES" sz="1400" dirty="0">
              <a:solidFill>
                <a:schemeClr val="accent1">
                  <a:lumMod val="75000"/>
                </a:schemeClr>
              </a:solidFill>
            </a:endParaRPr>
          </a:p>
          <a:p>
            <a:r>
              <a:rPr lang="es-ES_tradnl" sz="1400" dirty="0">
                <a:solidFill>
                  <a:schemeClr val="accent1">
                    <a:lumMod val="75000"/>
                  </a:schemeClr>
                </a:solidFill>
              </a:rPr>
              <a:t>Si no pudiera ser director de un hotel, tendría que buscar otro empleo en este sector, quizás trabajaría enseñando inglés y francés a otras personas, por ejemplo. Pero realmente lo que me gusta y lo que quiero de verdad es verme como director de una gran cadena hotelera que tenga hoteles por todo el mundo.</a:t>
            </a:r>
            <a:endParaRPr lang="es-ES" sz="1600" dirty="0">
              <a:solidFill>
                <a:schemeClr val="accent1">
                  <a:lumMod val="75000"/>
                </a:schemeClr>
              </a:solidFill>
            </a:endParaRPr>
          </a:p>
        </p:txBody>
      </p:sp>
      <p:pic>
        <p:nvPicPr>
          <p:cNvPr id="8" name="Picture 2" descr="http://ts1.mm.bing.net/th?&amp;id=JN.WNbHC2y8sekGIhsNmsTwxg&amp;w=300&amp;h=300&amp;c=0&amp;pid=1.9&amp;rs=0&amp;p=0"/>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0" b="81333" l="10000" r="90000"/>
                    </a14:imgEffect>
                  </a14:imgLayer>
                </a14:imgProps>
              </a:ext>
              <a:ext uri="{28A0092B-C50C-407E-A947-70E740481C1C}">
                <a14:useLocalDpi xmlns:a14="http://schemas.microsoft.com/office/drawing/2010/main" val="0"/>
              </a:ext>
            </a:extLst>
          </a:blip>
          <a:srcRect l="8602" r="9381" b="22014"/>
          <a:stretch/>
        </p:blipFill>
        <p:spPr bwMode="auto">
          <a:xfrm>
            <a:off x="4492576" y="93910"/>
            <a:ext cx="2343670" cy="222845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22000">
              <a:schemeClr val="accent1">
                <a:tint val="44500"/>
                <a:satMod val="160000"/>
                <a:alpha val="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35</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8" name="17 CuadroTexto"/>
          <p:cNvSpPr txBox="1"/>
          <p:nvPr/>
        </p:nvSpPr>
        <p:spPr>
          <a:xfrm>
            <a:off x="10915" y="111790"/>
            <a:ext cx="5580980" cy="830997"/>
          </a:xfrm>
          <a:prstGeom prst="rect">
            <a:avLst/>
          </a:prstGeom>
          <a:noFill/>
        </p:spPr>
        <p:txBody>
          <a:bodyPr wrap="square" rtlCol="0">
            <a:spAutoFit/>
          </a:bodyPr>
          <a:lstStyle/>
          <a:p>
            <a:r>
              <a:rPr lang="es-ES" sz="2400" dirty="0" smtClean="0">
                <a:latin typeface="Forte" pitchFamily="66" charset="0"/>
              </a:rPr>
              <a:t>De mayor quiero ser…</a:t>
            </a:r>
          </a:p>
          <a:p>
            <a:r>
              <a:rPr lang="es-ES" sz="2400" dirty="0" smtClean="0">
                <a:latin typeface="Forte" pitchFamily="66" charset="0"/>
              </a:rPr>
              <a:t>Ce que je </a:t>
            </a:r>
            <a:r>
              <a:rPr lang="es-ES" sz="2400" dirty="0" err="1" smtClean="0">
                <a:latin typeface="Forte" pitchFamily="66" charset="0"/>
              </a:rPr>
              <a:t>veux</a:t>
            </a:r>
            <a:r>
              <a:rPr lang="es-ES" sz="2400" dirty="0" smtClean="0">
                <a:latin typeface="Forte" pitchFamily="66" charset="0"/>
              </a:rPr>
              <a:t> faire </a:t>
            </a:r>
            <a:r>
              <a:rPr lang="es-ES" sz="2400" dirty="0" err="1" smtClean="0">
                <a:latin typeface="Forte" pitchFamily="66" charset="0"/>
              </a:rPr>
              <a:t>dans</a:t>
            </a:r>
            <a:r>
              <a:rPr lang="es-ES" sz="2400" dirty="0" smtClean="0">
                <a:latin typeface="Forte" pitchFamily="66" charset="0"/>
              </a:rPr>
              <a:t> la vie…</a:t>
            </a:r>
            <a:endParaRPr lang="es-ES" sz="2400" dirty="0">
              <a:latin typeface="Forte" pitchFamily="66" charset="0"/>
            </a:endParaRPr>
          </a:p>
        </p:txBody>
      </p:sp>
      <p:sp>
        <p:nvSpPr>
          <p:cNvPr id="20" name="19 CuadroTexto"/>
          <p:cNvSpPr txBox="1"/>
          <p:nvPr/>
        </p:nvSpPr>
        <p:spPr>
          <a:xfrm>
            <a:off x="10915" y="1146215"/>
            <a:ext cx="3333624" cy="8740854"/>
          </a:xfrm>
          <a:prstGeom prst="rect">
            <a:avLst/>
          </a:prstGeom>
          <a:noFill/>
          <a:scene3d>
            <a:camera prst="orthographicFront"/>
            <a:lightRig rig="sunset" dir="t"/>
          </a:scene3d>
          <a:sp3d>
            <a:bevelB prst="relaxedInset"/>
          </a:sp3d>
        </p:spPr>
        <p:txBody>
          <a:bodyPr wrap="square" rtlCol="0">
            <a:spAutoFit/>
          </a:bodyPr>
          <a:lstStyle/>
          <a:p>
            <a:r>
              <a:rPr lang="es-ES" sz="1400" dirty="0">
                <a:latin typeface="Book Antiqua" pitchFamily="18" charset="0"/>
              </a:rPr>
              <a:t> </a:t>
            </a:r>
            <a:r>
              <a:rPr lang="es-ES_tradnl" sz="1400" b="1" dirty="0" err="1"/>
              <a:t>Ma</a:t>
            </a:r>
            <a:r>
              <a:rPr lang="es-ES_tradnl" sz="1400" b="1" dirty="0"/>
              <a:t> </a:t>
            </a:r>
            <a:r>
              <a:rPr lang="es-ES_tradnl" sz="1400" b="1" dirty="0" err="1"/>
              <a:t>vision</a:t>
            </a:r>
            <a:r>
              <a:rPr lang="es-ES_tradnl" sz="1400" b="1" dirty="0"/>
              <a:t> </a:t>
            </a:r>
            <a:r>
              <a:rPr lang="es-ES_tradnl" sz="1400" b="1" dirty="0" err="1"/>
              <a:t>pour</a:t>
            </a:r>
            <a:r>
              <a:rPr lang="es-ES_tradnl" sz="1400" b="1" dirty="0"/>
              <a:t> </a:t>
            </a:r>
            <a:r>
              <a:rPr lang="es-ES_tradnl" sz="1400" b="1" dirty="0" err="1"/>
              <a:t>mon</a:t>
            </a:r>
            <a:r>
              <a:rPr lang="es-ES_tradnl" sz="1400" b="1" dirty="0"/>
              <a:t> </a:t>
            </a:r>
            <a:r>
              <a:rPr lang="es-ES_tradnl" sz="1400" b="1" dirty="0" smtClean="0"/>
              <a:t>avenir.</a:t>
            </a:r>
          </a:p>
          <a:p>
            <a:r>
              <a:rPr lang="es-ES_tradnl" sz="1400" b="1" dirty="0" err="1" smtClean="0"/>
              <a:t>Hafssa</a:t>
            </a:r>
            <a:r>
              <a:rPr lang="es-ES_tradnl" sz="1400" b="1" dirty="0" smtClean="0"/>
              <a:t> </a:t>
            </a:r>
            <a:r>
              <a:rPr lang="es-ES_tradnl" sz="1400" b="1" dirty="0" err="1" smtClean="0"/>
              <a:t>Zidani</a:t>
            </a:r>
            <a:r>
              <a:rPr lang="es-ES_tradnl" sz="1400" b="1" dirty="0" smtClean="0"/>
              <a:t>. 2º Bach.</a:t>
            </a:r>
            <a:endParaRPr lang="es-ES" sz="1400" dirty="0"/>
          </a:p>
          <a:p>
            <a:r>
              <a:rPr lang="es-ES_tradnl" sz="1400" dirty="0"/>
              <a:t> </a:t>
            </a:r>
            <a:endParaRPr lang="es-ES" sz="1400" dirty="0"/>
          </a:p>
          <a:p>
            <a:r>
              <a:rPr lang="es-ES_tradnl" sz="1400" dirty="0" err="1"/>
              <a:t>Mon</a:t>
            </a:r>
            <a:r>
              <a:rPr lang="es-ES_tradnl" sz="1400" dirty="0"/>
              <a:t> avenir? je vais </a:t>
            </a:r>
            <a:r>
              <a:rPr lang="es-ES_tradnl" sz="1400" dirty="0" err="1"/>
              <a:t>avoir</a:t>
            </a:r>
            <a:r>
              <a:rPr lang="es-ES_tradnl" sz="1400" dirty="0"/>
              <a:t> une grande </a:t>
            </a:r>
            <a:r>
              <a:rPr lang="es-ES_tradnl" sz="1400" dirty="0" err="1"/>
              <a:t>entreprise</a:t>
            </a:r>
            <a:r>
              <a:rPr lang="es-ES_tradnl" sz="1400" dirty="0"/>
              <a:t> de </a:t>
            </a:r>
            <a:r>
              <a:rPr lang="es-ES_tradnl" sz="1400" dirty="0" err="1"/>
              <a:t>commerce</a:t>
            </a:r>
            <a:r>
              <a:rPr lang="es-ES_tradnl" sz="1400" dirty="0"/>
              <a:t> </a:t>
            </a:r>
            <a:r>
              <a:rPr lang="es-ES_tradnl" sz="1400" dirty="0" err="1"/>
              <a:t>international</a:t>
            </a:r>
            <a:r>
              <a:rPr lang="es-ES_tradnl" sz="1400" dirty="0"/>
              <a:t>, parce que </a:t>
            </a:r>
            <a:r>
              <a:rPr lang="es-ES_tradnl" sz="1400" dirty="0" err="1"/>
              <a:t>j’aime</a:t>
            </a:r>
            <a:r>
              <a:rPr lang="es-ES_tradnl" sz="1400" dirty="0"/>
              <a:t> </a:t>
            </a:r>
            <a:r>
              <a:rPr lang="es-ES_tradnl" sz="1400" dirty="0" err="1"/>
              <a:t>beaucoup</a:t>
            </a:r>
            <a:r>
              <a:rPr lang="es-ES_tradnl" sz="1400" dirty="0"/>
              <a:t> </a:t>
            </a:r>
            <a:r>
              <a:rPr lang="es-ES_tradnl" sz="1400" dirty="0" err="1"/>
              <a:t>l’économie</a:t>
            </a:r>
            <a:r>
              <a:rPr lang="es-ES_tradnl" sz="1400" dirty="0"/>
              <a:t>, les </a:t>
            </a:r>
            <a:r>
              <a:rPr lang="es-ES_tradnl" sz="1400" dirty="0" err="1"/>
              <a:t>mathématiques</a:t>
            </a:r>
            <a:r>
              <a:rPr lang="es-ES_tradnl" sz="1400" dirty="0"/>
              <a:t> et les </a:t>
            </a:r>
            <a:r>
              <a:rPr lang="es-ES_tradnl" sz="1400" dirty="0" err="1"/>
              <a:t>langues</a:t>
            </a:r>
            <a:r>
              <a:rPr lang="es-ES_tradnl" sz="1400" dirty="0"/>
              <a:t> </a:t>
            </a:r>
            <a:r>
              <a:rPr lang="es-ES_tradnl" sz="1400" dirty="0" err="1"/>
              <a:t>étrangères</a:t>
            </a:r>
            <a:r>
              <a:rPr lang="es-ES_tradnl" sz="1400" dirty="0"/>
              <a:t>. </a:t>
            </a:r>
            <a:endParaRPr lang="es-ES" sz="1400" dirty="0"/>
          </a:p>
          <a:p>
            <a:r>
              <a:rPr lang="es-ES_tradnl" sz="1400" dirty="0"/>
              <a:t> </a:t>
            </a:r>
            <a:endParaRPr lang="es-ES" sz="1400" dirty="0"/>
          </a:p>
          <a:p>
            <a:r>
              <a:rPr lang="es-ES_tradnl" sz="1400" dirty="0"/>
              <a:t>Les </a:t>
            </a:r>
            <a:r>
              <a:rPr lang="es-ES_tradnl" sz="1400" dirty="0" err="1"/>
              <a:t>avantages</a:t>
            </a:r>
            <a:r>
              <a:rPr lang="es-ES_tradnl" sz="1400" dirty="0"/>
              <a:t> du </a:t>
            </a:r>
            <a:r>
              <a:rPr lang="es-ES_tradnl" sz="1400" dirty="0" err="1"/>
              <a:t>commerce</a:t>
            </a:r>
            <a:r>
              <a:rPr lang="es-ES_tradnl" sz="1400" dirty="0"/>
              <a:t> </a:t>
            </a:r>
            <a:r>
              <a:rPr lang="es-ES_tradnl" sz="1400" dirty="0" err="1"/>
              <a:t>international</a:t>
            </a:r>
            <a:r>
              <a:rPr lang="es-ES_tradnl" sz="1400" dirty="0"/>
              <a:t> </a:t>
            </a:r>
            <a:r>
              <a:rPr lang="es-ES_tradnl" sz="1400" dirty="0" err="1"/>
              <a:t>sont</a:t>
            </a:r>
            <a:r>
              <a:rPr lang="es-ES_tradnl" sz="1400" dirty="0"/>
              <a:t>: </a:t>
            </a:r>
            <a:r>
              <a:rPr lang="es-ES_tradnl" sz="1400" dirty="0" err="1"/>
              <a:t>voyager</a:t>
            </a:r>
            <a:r>
              <a:rPr lang="es-ES_tradnl" sz="1400" dirty="0"/>
              <a:t> </a:t>
            </a:r>
            <a:r>
              <a:rPr lang="es-ES_tradnl" sz="1400" dirty="0" err="1"/>
              <a:t>dans</a:t>
            </a:r>
            <a:r>
              <a:rPr lang="es-ES_tradnl" sz="1400" dirty="0"/>
              <a:t> </a:t>
            </a:r>
            <a:r>
              <a:rPr lang="es-ES_tradnl" sz="1400" dirty="0" err="1"/>
              <a:t>tous</a:t>
            </a:r>
            <a:r>
              <a:rPr lang="es-ES_tradnl" sz="1400" dirty="0"/>
              <a:t> les </a:t>
            </a:r>
            <a:r>
              <a:rPr lang="es-ES_tradnl" sz="1400" dirty="0" err="1"/>
              <a:t>pays</a:t>
            </a:r>
            <a:r>
              <a:rPr lang="es-ES_tradnl" sz="1400" dirty="0"/>
              <a:t> du monde </a:t>
            </a:r>
            <a:r>
              <a:rPr lang="es-ES_tradnl" sz="1400" dirty="0" err="1"/>
              <a:t>pour</a:t>
            </a:r>
            <a:r>
              <a:rPr lang="es-ES_tradnl" sz="1400" dirty="0"/>
              <a:t> </a:t>
            </a:r>
            <a:r>
              <a:rPr lang="es-ES_tradnl" sz="1400" dirty="0" err="1"/>
              <a:t>connaître</a:t>
            </a:r>
            <a:r>
              <a:rPr lang="es-ES_tradnl" sz="1400" dirty="0"/>
              <a:t> les </a:t>
            </a:r>
            <a:r>
              <a:rPr lang="es-ES_tradnl" sz="1400" dirty="0" err="1"/>
              <a:t>marchés</a:t>
            </a:r>
            <a:r>
              <a:rPr lang="es-ES_tradnl" sz="1400" dirty="0"/>
              <a:t> de </a:t>
            </a:r>
            <a:r>
              <a:rPr lang="es-ES_tradnl" sz="1400" dirty="0" err="1"/>
              <a:t>chaque</a:t>
            </a:r>
            <a:r>
              <a:rPr lang="es-ES_tradnl" sz="1400" dirty="0"/>
              <a:t> </a:t>
            </a:r>
            <a:r>
              <a:rPr lang="es-ES_tradnl" sz="1400" dirty="0" err="1"/>
              <a:t>pays</a:t>
            </a:r>
            <a:r>
              <a:rPr lang="es-ES_tradnl" sz="1400" dirty="0"/>
              <a:t>, </a:t>
            </a:r>
            <a:r>
              <a:rPr lang="es-ES_tradnl" sz="1400" dirty="0" err="1"/>
              <a:t>pour</a:t>
            </a:r>
            <a:r>
              <a:rPr lang="es-ES_tradnl" sz="1400" dirty="0"/>
              <a:t> </a:t>
            </a:r>
            <a:r>
              <a:rPr lang="es-ES_tradnl" sz="1400" dirty="0" err="1"/>
              <a:t>avoir</a:t>
            </a:r>
            <a:r>
              <a:rPr lang="es-ES_tradnl" sz="1400" dirty="0"/>
              <a:t> la </a:t>
            </a:r>
            <a:r>
              <a:rPr lang="es-ES_tradnl" sz="1400" dirty="0" err="1"/>
              <a:t>possibilité</a:t>
            </a:r>
            <a:r>
              <a:rPr lang="es-ES_tradnl" sz="1400" dirty="0"/>
              <a:t> de </a:t>
            </a:r>
            <a:r>
              <a:rPr lang="es-ES_tradnl" sz="1400" dirty="0" err="1"/>
              <a:t>visiter</a:t>
            </a:r>
            <a:r>
              <a:rPr lang="es-ES_tradnl" sz="1400" dirty="0"/>
              <a:t> des </a:t>
            </a:r>
            <a:r>
              <a:rPr lang="es-ES_tradnl" sz="1400" dirty="0" err="1"/>
              <a:t>entreprises</a:t>
            </a:r>
            <a:r>
              <a:rPr lang="es-ES_tradnl" sz="1400" dirty="0"/>
              <a:t> </a:t>
            </a:r>
            <a:r>
              <a:rPr lang="es-ES_tradnl" sz="1400" dirty="0" err="1"/>
              <a:t>dans</a:t>
            </a:r>
            <a:r>
              <a:rPr lang="es-ES_tradnl" sz="1400" dirty="0"/>
              <a:t> </a:t>
            </a:r>
            <a:r>
              <a:rPr lang="es-ES_tradnl" sz="1400" dirty="0" err="1"/>
              <a:t>tous</a:t>
            </a:r>
            <a:r>
              <a:rPr lang="es-ES_tradnl" sz="1400" dirty="0"/>
              <a:t> les </a:t>
            </a:r>
            <a:r>
              <a:rPr lang="es-ES_tradnl" sz="1400" dirty="0" err="1"/>
              <a:t>continents</a:t>
            </a:r>
            <a:r>
              <a:rPr lang="es-ES_tradnl" sz="1400" dirty="0"/>
              <a:t>, </a:t>
            </a:r>
            <a:r>
              <a:rPr lang="es-ES_tradnl" sz="1400" dirty="0" err="1"/>
              <a:t>particulièrement</a:t>
            </a:r>
            <a:r>
              <a:rPr lang="es-ES_tradnl" sz="1400" dirty="0"/>
              <a:t> en </a:t>
            </a:r>
            <a:r>
              <a:rPr lang="es-ES_tradnl" sz="1400" dirty="0" err="1"/>
              <a:t>Amérique</a:t>
            </a:r>
            <a:r>
              <a:rPr lang="es-ES_tradnl" sz="1400" dirty="0"/>
              <a:t> et en </a:t>
            </a:r>
            <a:r>
              <a:rPr lang="es-ES_tradnl" sz="1400" dirty="0" err="1"/>
              <a:t>Asie</a:t>
            </a:r>
            <a:r>
              <a:rPr lang="es-ES_tradnl" sz="1400" dirty="0"/>
              <a:t> et </a:t>
            </a:r>
            <a:r>
              <a:rPr lang="es-ES_tradnl" sz="1400" dirty="0" err="1"/>
              <a:t>finalement</a:t>
            </a:r>
            <a:r>
              <a:rPr lang="es-ES_tradnl" sz="1400" dirty="0"/>
              <a:t> </a:t>
            </a:r>
            <a:r>
              <a:rPr lang="es-ES_tradnl" sz="1400" dirty="0" err="1"/>
              <a:t>connaître</a:t>
            </a:r>
            <a:r>
              <a:rPr lang="es-ES_tradnl" sz="1400" dirty="0"/>
              <a:t> </a:t>
            </a:r>
            <a:r>
              <a:rPr lang="es-ES_tradnl" sz="1400" dirty="0" err="1"/>
              <a:t>beaucoup</a:t>
            </a:r>
            <a:r>
              <a:rPr lang="es-ES_tradnl" sz="1400" dirty="0"/>
              <a:t> de </a:t>
            </a:r>
            <a:r>
              <a:rPr lang="es-ES_tradnl" sz="1400" dirty="0" err="1"/>
              <a:t>langues</a:t>
            </a:r>
            <a:r>
              <a:rPr lang="es-ES_tradnl" sz="1400" dirty="0"/>
              <a:t> </a:t>
            </a:r>
            <a:r>
              <a:rPr lang="es-ES_tradnl" sz="1400" dirty="0" err="1"/>
              <a:t>pour</a:t>
            </a:r>
            <a:r>
              <a:rPr lang="es-ES_tradnl" sz="1400" dirty="0"/>
              <a:t> </a:t>
            </a:r>
            <a:r>
              <a:rPr lang="es-ES_tradnl" sz="1400" dirty="0" err="1"/>
              <a:t>intéragir</a:t>
            </a:r>
            <a:r>
              <a:rPr lang="es-ES_tradnl" sz="1400" dirty="0"/>
              <a:t> </a:t>
            </a:r>
            <a:r>
              <a:rPr lang="es-ES_tradnl" sz="1400" dirty="0" err="1"/>
              <a:t>avec</a:t>
            </a:r>
            <a:r>
              <a:rPr lang="es-ES_tradnl" sz="1400" dirty="0"/>
              <a:t> les gens. Par </a:t>
            </a:r>
            <a:r>
              <a:rPr lang="es-ES_tradnl" sz="1400" dirty="0" err="1"/>
              <a:t>contre</a:t>
            </a:r>
            <a:r>
              <a:rPr lang="es-ES_tradnl" sz="1400" dirty="0"/>
              <a:t>, les </a:t>
            </a:r>
            <a:r>
              <a:rPr lang="es-ES_tradnl" sz="1400" dirty="0" err="1"/>
              <a:t>inconvénients</a:t>
            </a:r>
            <a:r>
              <a:rPr lang="es-ES_tradnl" sz="1400" dirty="0"/>
              <a:t> </a:t>
            </a:r>
            <a:r>
              <a:rPr lang="es-ES_tradnl" sz="1400" dirty="0" err="1"/>
              <a:t>sont</a:t>
            </a:r>
            <a:r>
              <a:rPr lang="es-ES_tradnl" sz="1400" dirty="0"/>
              <a:t> la fatigue </a:t>
            </a:r>
            <a:r>
              <a:rPr lang="es-ES_tradnl" sz="1400" dirty="0" err="1"/>
              <a:t>d’être</a:t>
            </a:r>
            <a:r>
              <a:rPr lang="es-ES_tradnl" sz="1400" dirty="0"/>
              <a:t> </a:t>
            </a:r>
            <a:r>
              <a:rPr lang="es-ES_tradnl" sz="1400" dirty="0" err="1"/>
              <a:t>occupé</a:t>
            </a:r>
            <a:r>
              <a:rPr lang="es-ES_tradnl" sz="1400" dirty="0"/>
              <a:t> </a:t>
            </a:r>
            <a:r>
              <a:rPr lang="es-ES_tradnl" sz="1400" dirty="0" err="1"/>
              <a:t>tout</a:t>
            </a:r>
            <a:r>
              <a:rPr lang="es-ES_tradnl" sz="1400" dirty="0"/>
              <a:t> le </a:t>
            </a:r>
            <a:r>
              <a:rPr lang="es-ES_tradnl" sz="1400" dirty="0" err="1"/>
              <a:t>temps</a:t>
            </a:r>
            <a:r>
              <a:rPr lang="es-ES_tradnl" sz="1400" dirty="0"/>
              <a:t> et </a:t>
            </a:r>
            <a:r>
              <a:rPr lang="es-ES_tradnl" sz="1400" dirty="0" err="1"/>
              <a:t>ses</a:t>
            </a:r>
            <a:r>
              <a:rPr lang="es-ES_tradnl" sz="1400" dirty="0"/>
              <a:t> </a:t>
            </a:r>
            <a:r>
              <a:rPr lang="es-ES_tradnl" sz="1400" dirty="0" err="1"/>
              <a:t>conséquences</a:t>
            </a:r>
            <a:r>
              <a:rPr lang="es-ES_tradnl" sz="1400" dirty="0"/>
              <a:t>, </a:t>
            </a:r>
            <a:r>
              <a:rPr lang="es-ES_tradnl" sz="1400" dirty="0" err="1"/>
              <a:t>mais</a:t>
            </a:r>
            <a:r>
              <a:rPr lang="es-ES_tradnl" sz="1400" dirty="0"/>
              <a:t> si </a:t>
            </a:r>
            <a:r>
              <a:rPr lang="es-ES_tradnl" sz="1400" dirty="0" err="1"/>
              <a:t>vous</a:t>
            </a:r>
            <a:r>
              <a:rPr lang="es-ES_tradnl" sz="1400" dirty="0"/>
              <a:t> </a:t>
            </a:r>
            <a:r>
              <a:rPr lang="es-ES_tradnl" sz="1400" dirty="0" err="1"/>
              <a:t>aimez</a:t>
            </a:r>
            <a:r>
              <a:rPr lang="es-ES_tradnl" sz="1400" dirty="0"/>
              <a:t> le </a:t>
            </a:r>
            <a:r>
              <a:rPr lang="es-ES_tradnl" sz="1400" dirty="0" err="1"/>
              <a:t>travail</a:t>
            </a:r>
            <a:r>
              <a:rPr lang="es-ES_tradnl" sz="1400" dirty="0"/>
              <a:t> </a:t>
            </a:r>
            <a:r>
              <a:rPr lang="es-ES_tradnl" sz="1400" dirty="0" err="1"/>
              <a:t>vous</a:t>
            </a:r>
            <a:r>
              <a:rPr lang="es-ES_tradnl" sz="1400" dirty="0"/>
              <a:t> </a:t>
            </a:r>
            <a:r>
              <a:rPr lang="es-ES_tradnl" sz="1400" dirty="0" err="1"/>
              <a:t>travaillez</a:t>
            </a:r>
            <a:r>
              <a:rPr lang="es-ES_tradnl" sz="1400" dirty="0"/>
              <a:t> plus </a:t>
            </a:r>
            <a:r>
              <a:rPr lang="es-ES_tradnl" sz="1400" dirty="0" err="1"/>
              <a:t>ou</a:t>
            </a:r>
            <a:r>
              <a:rPr lang="es-ES_tradnl" sz="1400" dirty="0"/>
              <a:t> </a:t>
            </a:r>
            <a:r>
              <a:rPr lang="es-ES_tradnl" sz="1400" dirty="0" err="1"/>
              <a:t>moins</a:t>
            </a:r>
            <a:r>
              <a:rPr lang="es-ES_tradnl" sz="1400" dirty="0"/>
              <a:t> </a:t>
            </a:r>
            <a:r>
              <a:rPr lang="es-ES_tradnl" sz="1400" dirty="0" err="1"/>
              <a:t>avec</a:t>
            </a:r>
            <a:r>
              <a:rPr lang="es-ES_tradnl" sz="1400" dirty="0"/>
              <a:t> </a:t>
            </a:r>
            <a:r>
              <a:rPr lang="es-ES_tradnl" sz="1400" dirty="0" err="1"/>
              <a:t>plaisir</a:t>
            </a:r>
            <a:r>
              <a:rPr lang="es-ES_tradnl" sz="1400" dirty="0"/>
              <a:t>. Une </a:t>
            </a:r>
            <a:r>
              <a:rPr lang="es-ES_tradnl" sz="1400" dirty="0" err="1"/>
              <a:t>autre</a:t>
            </a:r>
            <a:r>
              <a:rPr lang="es-ES_tradnl" sz="1400" dirty="0"/>
              <a:t> </a:t>
            </a:r>
            <a:r>
              <a:rPr lang="es-ES_tradnl" sz="1400" dirty="0" err="1"/>
              <a:t>profession</a:t>
            </a:r>
            <a:r>
              <a:rPr lang="es-ES_tradnl" sz="1400" dirty="0"/>
              <a:t> </a:t>
            </a:r>
            <a:r>
              <a:rPr lang="es-ES_tradnl" sz="1400" dirty="0" err="1"/>
              <a:t>qui</a:t>
            </a:r>
            <a:r>
              <a:rPr lang="es-ES_tradnl" sz="1400" dirty="0"/>
              <a:t> me </a:t>
            </a:r>
            <a:r>
              <a:rPr lang="es-ES_tradnl" sz="1400" dirty="0" err="1"/>
              <a:t>plaît</a:t>
            </a:r>
            <a:r>
              <a:rPr lang="es-ES_tradnl" sz="1400" dirty="0"/>
              <a:t> </a:t>
            </a:r>
            <a:r>
              <a:rPr lang="es-ES_tradnl" sz="1400" dirty="0" err="1"/>
              <a:t>c’est</a:t>
            </a:r>
            <a:r>
              <a:rPr lang="es-ES_tradnl" sz="1400" dirty="0"/>
              <a:t> </a:t>
            </a:r>
            <a:r>
              <a:rPr lang="es-ES_tradnl" sz="1400" dirty="0" err="1"/>
              <a:t>d’être</a:t>
            </a:r>
            <a:r>
              <a:rPr lang="es-ES_tradnl" sz="1400" dirty="0"/>
              <a:t> </a:t>
            </a:r>
            <a:r>
              <a:rPr lang="es-ES_tradnl" sz="1400" dirty="0" err="1"/>
              <a:t>professeur</a:t>
            </a:r>
            <a:r>
              <a:rPr lang="es-ES_tradnl" sz="1400" dirty="0"/>
              <a:t> </a:t>
            </a:r>
            <a:r>
              <a:rPr lang="es-ES_tradnl" sz="1400" dirty="0" err="1"/>
              <a:t>d’anglais</a:t>
            </a:r>
            <a:r>
              <a:rPr lang="es-ES_tradnl" sz="1400" dirty="0"/>
              <a:t> </a:t>
            </a:r>
            <a:r>
              <a:rPr lang="es-ES_tradnl" sz="1400" dirty="0" err="1"/>
              <a:t>ou</a:t>
            </a:r>
            <a:r>
              <a:rPr lang="es-ES_tradnl" sz="1400" dirty="0"/>
              <a:t> de </a:t>
            </a:r>
            <a:r>
              <a:rPr lang="es-ES_tradnl" sz="1400" dirty="0" err="1"/>
              <a:t>français</a:t>
            </a:r>
            <a:r>
              <a:rPr lang="es-ES_tradnl" sz="1400" dirty="0"/>
              <a:t>. Les </a:t>
            </a:r>
            <a:r>
              <a:rPr lang="es-ES_tradnl" sz="1400" dirty="0" err="1"/>
              <a:t>avantages</a:t>
            </a:r>
            <a:r>
              <a:rPr lang="es-ES_tradnl" sz="1400" dirty="0"/>
              <a:t> de </a:t>
            </a:r>
            <a:r>
              <a:rPr lang="es-ES_tradnl" sz="1400" dirty="0" err="1"/>
              <a:t>cette</a:t>
            </a:r>
            <a:r>
              <a:rPr lang="es-ES_tradnl" sz="1400" dirty="0"/>
              <a:t> </a:t>
            </a:r>
            <a:r>
              <a:rPr lang="es-ES_tradnl" sz="1400" dirty="0" err="1"/>
              <a:t>profession</a:t>
            </a:r>
            <a:r>
              <a:rPr lang="es-ES_tradnl" sz="1400" dirty="0"/>
              <a:t> </a:t>
            </a:r>
            <a:r>
              <a:rPr lang="es-ES_tradnl" sz="1400" dirty="0" err="1"/>
              <a:t>sont</a:t>
            </a:r>
            <a:r>
              <a:rPr lang="es-ES_tradnl" sz="1400" dirty="0"/>
              <a:t>: </a:t>
            </a:r>
            <a:r>
              <a:rPr lang="es-ES_tradnl" sz="1400" dirty="0" err="1"/>
              <a:t>enseigner</a:t>
            </a:r>
            <a:r>
              <a:rPr lang="es-ES_tradnl" sz="1400" dirty="0"/>
              <a:t> </a:t>
            </a:r>
            <a:r>
              <a:rPr lang="es-ES_tradnl" sz="1400" dirty="0" err="1"/>
              <a:t>dans</a:t>
            </a:r>
            <a:r>
              <a:rPr lang="es-ES_tradnl" sz="1400" dirty="0"/>
              <a:t> </a:t>
            </a:r>
            <a:r>
              <a:rPr lang="es-ES_tradnl" sz="1400" dirty="0" err="1"/>
              <a:t>tous</a:t>
            </a:r>
            <a:r>
              <a:rPr lang="es-ES_tradnl" sz="1400" dirty="0"/>
              <a:t> les </a:t>
            </a:r>
            <a:r>
              <a:rPr lang="es-ES_tradnl" sz="1400" dirty="0" err="1"/>
              <a:t>pays</a:t>
            </a:r>
            <a:r>
              <a:rPr lang="es-ES_tradnl" sz="1400" dirty="0"/>
              <a:t> du monde, </a:t>
            </a:r>
            <a:r>
              <a:rPr lang="es-ES_tradnl" sz="1400" dirty="0" err="1"/>
              <a:t>particulièrement</a:t>
            </a:r>
            <a:r>
              <a:rPr lang="es-ES_tradnl" sz="1400" dirty="0"/>
              <a:t> </a:t>
            </a:r>
            <a:r>
              <a:rPr lang="es-ES_tradnl" sz="1400" dirty="0" err="1"/>
              <a:t>au</a:t>
            </a:r>
            <a:r>
              <a:rPr lang="es-ES_tradnl" sz="1400" dirty="0"/>
              <a:t> </a:t>
            </a:r>
            <a:r>
              <a:rPr lang="es-ES_tradnl" sz="1400" dirty="0" err="1"/>
              <a:t>Maroc</a:t>
            </a:r>
            <a:r>
              <a:rPr lang="es-ES_tradnl" sz="1400" dirty="0"/>
              <a:t>, parce </a:t>
            </a:r>
            <a:r>
              <a:rPr lang="es-ES_tradnl" sz="1400" dirty="0" err="1"/>
              <a:t>là-bas</a:t>
            </a:r>
            <a:r>
              <a:rPr lang="es-ES_tradnl" sz="1400" dirty="0"/>
              <a:t> le </a:t>
            </a:r>
            <a:r>
              <a:rPr lang="es-ES_tradnl" sz="1400" dirty="0" err="1"/>
              <a:t>français</a:t>
            </a:r>
            <a:r>
              <a:rPr lang="es-ES_tradnl" sz="1400" dirty="0"/>
              <a:t> et </a:t>
            </a:r>
            <a:r>
              <a:rPr lang="es-ES_tradnl" sz="1400" dirty="0" err="1"/>
              <a:t>l’nglais</a:t>
            </a:r>
            <a:r>
              <a:rPr lang="es-ES_tradnl" sz="1400" dirty="0"/>
              <a:t> </a:t>
            </a:r>
            <a:r>
              <a:rPr lang="es-ES_tradnl" sz="1400" dirty="0" err="1"/>
              <a:t>sont</a:t>
            </a:r>
            <a:r>
              <a:rPr lang="es-ES_tradnl" sz="1400" dirty="0"/>
              <a:t> des </a:t>
            </a:r>
            <a:r>
              <a:rPr lang="es-ES_tradnl" sz="1400" dirty="0" err="1"/>
              <a:t>langues</a:t>
            </a:r>
            <a:r>
              <a:rPr lang="es-ES_tradnl" sz="1400" dirty="0"/>
              <a:t> </a:t>
            </a:r>
            <a:r>
              <a:rPr lang="es-ES_tradnl" sz="1400" dirty="0" err="1"/>
              <a:t>internationales</a:t>
            </a:r>
            <a:r>
              <a:rPr lang="es-ES_tradnl" sz="1400" dirty="0"/>
              <a:t>. </a:t>
            </a:r>
            <a:r>
              <a:rPr lang="es-ES_tradnl" sz="1400" dirty="0" err="1"/>
              <a:t>Pour</a:t>
            </a:r>
            <a:r>
              <a:rPr lang="es-ES_tradnl" sz="1400" dirty="0"/>
              <a:t> </a:t>
            </a:r>
            <a:r>
              <a:rPr lang="es-ES_tradnl" sz="1400" dirty="0" err="1"/>
              <a:t>moi</a:t>
            </a:r>
            <a:r>
              <a:rPr lang="es-ES_tradnl" sz="1400" dirty="0"/>
              <a:t> </a:t>
            </a:r>
            <a:r>
              <a:rPr lang="es-ES_tradnl" sz="1400" dirty="0" err="1"/>
              <a:t>cette</a:t>
            </a:r>
            <a:r>
              <a:rPr lang="es-ES_tradnl" sz="1400" dirty="0"/>
              <a:t> </a:t>
            </a:r>
            <a:r>
              <a:rPr lang="es-ES_tradnl" sz="1400" dirty="0" err="1"/>
              <a:t>profession</a:t>
            </a:r>
            <a:r>
              <a:rPr lang="es-ES_tradnl" sz="1400" dirty="0"/>
              <a:t> </a:t>
            </a:r>
            <a:r>
              <a:rPr lang="es-ES_tradnl" sz="1400" dirty="0" err="1"/>
              <a:t>n’a</a:t>
            </a:r>
            <a:r>
              <a:rPr lang="es-ES_tradnl" sz="1400" dirty="0"/>
              <a:t> </a:t>
            </a:r>
            <a:r>
              <a:rPr lang="es-ES_tradnl" sz="1400" dirty="0" err="1"/>
              <a:t>pas</a:t>
            </a:r>
            <a:r>
              <a:rPr lang="es-ES_tradnl" sz="1400" dirty="0"/>
              <a:t> </a:t>
            </a:r>
            <a:r>
              <a:rPr lang="es-ES_tradnl" sz="1400" dirty="0" err="1"/>
              <a:t>d’inconvénients</a:t>
            </a:r>
            <a:r>
              <a:rPr lang="es-ES_tradnl" sz="1400" dirty="0"/>
              <a:t> et </a:t>
            </a:r>
            <a:r>
              <a:rPr lang="es-ES_tradnl" sz="1400" dirty="0" err="1"/>
              <a:t>c’est</a:t>
            </a:r>
            <a:r>
              <a:rPr lang="es-ES_tradnl" sz="1400" dirty="0"/>
              <a:t> </a:t>
            </a:r>
            <a:r>
              <a:rPr lang="es-ES_tradnl" sz="1400" dirty="0" err="1"/>
              <a:t>pour</a:t>
            </a:r>
            <a:r>
              <a:rPr lang="es-ES_tradnl" sz="1400" dirty="0"/>
              <a:t> cela que je </a:t>
            </a:r>
            <a:r>
              <a:rPr lang="es-ES_tradnl" sz="1400" dirty="0" err="1"/>
              <a:t>tiens</a:t>
            </a:r>
            <a:r>
              <a:rPr lang="es-ES_tradnl" sz="1400" dirty="0"/>
              <a:t> à </a:t>
            </a:r>
            <a:r>
              <a:rPr lang="es-ES_tradnl" sz="1400" dirty="0" err="1"/>
              <a:t>apprendre</a:t>
            </a:r>
            <a:r>
              <a:rPr lang="es-ES_tradnl" sz="1400" dirty="0"/>
              <a:t> </a:t>
            </a:r>
            <a:r>
              <a:rPr lang="es-ES_tradnl" sz="1400" dirty="0" err="1"/>
              <a:t>beaucoup</a:t>
            </a:r>
            <a:r>
              <a:rPr lang="es-ES_tradnl" sz="1400" dirty="0"/>
              <a:t> de </a:t>
            </a:r>
            <a:r>
              <a:rPr lang="es-ES_tradnl" sz="1400" dirty="0" err="1"/>
              <a:t>langues</a:t>
            </a:r>
            <a:r>
              <a:rPr lang="es-ES_tradnl" sz="1400" dirty="0"/>
              <a:t>. </a:t>
            </a:r>
            <a:endParaRPr lang="es-ES" sz="1400" dirty="0"/>
          </a:p>
          <a:p>
            <a:r>
              <a:rPr lang="es-ES_tradnl" sz="1400" dirty="0"/>
              <a:t>	</a:t>
            </a:r>
            <a:endParaRPr lang="es-ES" sz="1400" dirty="0"/>
          </a:p>
          <a:p>
            <a:r>
              <a:rPr lang="es-ES_tradnl" sz="1400" dirty="0" err="1"/>
              <a:t>Dans</a:t>
            </a:r>
            <a:r>
              <a:rPr lang="es-ES_tradnl" sz="1400" dirty="0"/>
              <a:t> </a:t>
            </a:r>
            <a:r>
              <a:rPr lang="es-ES_tradnl" sz="1400" dirty="0" err="1"/>
              <a:t>six</a:t>
            </a:r>
            <a:r>
              <a:rPr lang="es-ES_tradnl" sz="1400" dirty="0"/>
              <a:t> </a:t>
            </a:r>
            <a:r>
              <a:rPr lang="es-ES_tradnl" sz="1400" dirty="0" err="1"/>
              <a:t>ans</a:t>
            </a:r>
            <a:r>
              <a:rPr lang="es-ES_tradnl" sz="1400" dirty="0"/>
              <a:t>, je vais finir mes </a:t>
            </a:r>
            <a:r>
              <a:rPr lang="es-ES_tradnl" sz="1400" dirty="0" err="1"/>
              <a:t>études</a:t>
            </a:r>
            <a:r>
              <a:rPr lang="es-ES_tradnl" sz="1400" dirty="0"/>
              <a:t> </a:t>
            </a:r>
            <a:r>
              <a:rPr lang="es-ES_tradnl" sz="1400" dirty="0" err="1"/>
              <a:t>supérieures</a:t>
            </a:r>
            <a:r>
              <a:rPr lang="es-ES_tradnl" sz="1400" dirty="0"/>
              <a:t> et </a:t>
            </a:r>
            <a:r>
              <a:rPr lang="es-ES_tradnl" sz="1400" dirty="0" err="1"/>
              <a:t>j’espère</a:t>
            </a:r>
            <a:r>
              <a:rPr lang="es-ES_tradnl" sz="1400" dirty="0"/>
              <a:t> </a:t>
            </a:r>
            <a:r>
              <a:rPr lang="es-ES_tradnl" sz="1400" dirty="0" err="1"/>
              <a:t>pouvoir</a:t>
            </a:r>
            <a:r>
              <a:rPr lang="es-ES_tradnl" sz="1400" dirty="0"/>
              <a:t> </a:t>
            </a:r>
            <a:r>
              <a:rPr lang="es-ES_tradnl" sz="1400" dirty="0" err="1"/>
              <a:t>réussir</a:t>
            </a:r>
            <a:r>
              <a:rPr lang="es-ES_tradnl" sz="1400" dirty="0"/>
              <a:t> </a:t>
            </a:r>
            <a:r>
              <a:rPr lang="es-ES_tradnl" sz="1400" dirty="0" err="1"/>
              <a:t>mon</a:t>
            </a:r>
            <a:r>
              <a:rPr lang="es-ES_tradnl" sz="1400" dirty="0"/>
              <a:t> </a:t>
            </a:r>
            <a:r>
              <a:rPr lang="es-ES_tradnl" sz="1400" dirty="0" err="1"/>
              <a:t>accès</a:t>
            </a:r>
            <a:r>
              <a:rPr lang="es-ES_tradnl" sz="1400" dirty="0"/>
              <a:t> à un </a:t>
            </a:r>
            <a:r>
              <a:rPr lang="es-ES_tradnl" sz="1400" dirty="0" err="1"/>
              <a:t>emploi</a:t>
            </a:r>
            <a:r>
              <a:rPr lang="es-ES_tradnl" sz="1400" dirty="0"/>
              <a:t> </a:t>
            </a:r>
            <a:r>
              <a:rPr lang="es-ES_tradnl" sz="1400" dirty="0" err="1"/>
              <a:t>permanent</a:t>
            </a:r>
            <a:r>
              <a:rPr lang="es-ES_tradnl" sz="1400" dirty="0"/>
              <a:t> </a:t>
            </a:r>
            <a:r>
              <a:rPr lang="es-ES_tradnl" sz="1400" dirty="0" err="1"/>
              <a:t>dans</a:t>
            </a:r>
            <a:r>
              <a:rPr lang="es-ES_tradnl" sz="1400" dirty="0"/>
              <a:t> dix </a:t>
            </a:r>
            <a:r>
              <a:rPr lang="es-ES_tradnl" sz="1400" dirty="0" err="1"/>
              <a:t>ans</a:t>
            </a:r>
            <a:r>
              <a:rPr lang="es-ES_tradnl" sz="1400" dirty="0"/>
              <a:t>. </a:t>
            </a:r>
            <a:r>
              <a:rPr lang="es-ES_tradnl" sz="1400" dirty="0" err="1"/>
              <a:t>Mon</a:t>
            </a:r>
            <a:r>
              <a:rPr lang="es-ES_tradnl" sz="1400" dirty="0"/>
              <a:t> plus </a:t>
            </a:r>
            <a:r>
              <a:rPr lang="es-ES_tradnl" sz="1400" dirty="0" err="1"/>
              <a:t>grand</a:t>
            </a:r>
            <a:r>
              <a:rPr lang="es-ES_tradnl" sz="1400" dirty="0"/>
              <a:t> </a:t>
            </a:r>
            <a:r>
              <a:rPr lang="es-ES_tradnl" sz="1400" dirty="0" err="1"/>
              <a:t>souhait</a:t>
            </a:r>
            <a:r>
              <a:rPr lang="es-ES_tradnl" sz="1400" dirty="0"/>
              <a:t> </a:t>
            </a:r>
            <a:r>
              <a:rPr lang="es-ES_tradnl" sz="1400" dirty="0" err="1"/>
              <a:t>c’est</a:t>
            </a:r>
            <a:r>
              <a:rPr lang="es-ES_tradnl" sz="1400" dirty="0"/>
              <a:t> </a:t>
            </a:r>
            <a:r>
              <a:rPr lang="es-ES_tradnl" sz="1400" dirty="0" err="1"/>
              <a:t>d’avoir</a:t>
            </a:r>
            <a:r>
              <a:rPr lang="es-ES_tradnl" sz="1400" dirty="0"/>
              <a:t> </a:t>
            </a:r>
            <a:r>
              <a:rPr lang="es-ES_tradnl" sz="1400" dirty="0" err="1"/>
              <a:t>ma</a:t>
            </a:r>
            <a:r>
              <a:rPr lang="es-ES_tradnl" sz="1400" dirty="0"/>
              <a:t> </a:t>
            </a:r>
            <a:r>
              <a:rPr lang="es-ES_tradnl" sz="1400" dirty="0" err="1"/>
              <a:t>propre</a:t>
            </a:r>
            <a:r>
              <a:rPr lang="es-ES_tradnl" sz="1400" dirty="0"/>
              <a:t> </a:t>
            </a:r>
            <a:r>
              <a:rPr lang="es-ES_tradnl" sz="1400" dirty="0" err="1"/>
              <a:t>entreprise</a:t>
            </a:r>
            <a:r>
              <a:rPr lang="es-ES_tradnl" sz="1400" dirty="0"/>
              <a:t> </a:t>
            </a:r>
            <a:r>
              <a:rPr lang="es-ES_tradnl" sz="1400" dirty="0" err="1"/>
              <a:t>au</a:t>
            </a:r>
            <a:r>
              <a:rPr lang="es-ES_tradnl" sz="1400" dirty="0"/>
              <a:t> </a:t>
            </a:r>
            <a:r>
              <a:rPr lang="es-ES_tradnl" sz="1400" dirty="0" err="1"/>
              <a:t>Maroc</a:t>
            </a:r>
            <a:r>
              <a:rPr lang="es-ES_tradnl" sz="1400" dirty="0"/>
              <a:t>, </a:t>
            </a:r>
            <a:r>
              <a:rPr lang="es-ES_tradnl" sz="1400" dirty="0" err="1"/>
              <a:t>mon</a:t>
            </a:r>
            <a:r>
              <a:rPr lang="es-ES_tradnl" sz="1400" dirty="0"/>
              <a:t> </a:t>
            </a:r>
            <a:r>
              <a:rPr lang="es-ES_tradnl" sz="1400" dirty="0" err="1"/>
              <a:t>pays</a:t>
            </a:r>
            <a:r>
              <a:rPr lang="es-ES_tradnl" sz="1400" dirty="0"/>
              <a:t>, et que </a:t>
            </a:r>
            <a:r>
              <a:rPr lang="es-ES_tradnl" sz="1400" dirty="0" err="1"/>
              <a:t>cette</a:t>
            </a:r>
            <a:r>
              <a:rPr lang="es-ES_tradnl" sz="1400" dirty="0"/>
              <a:t> </a:t>
            </a:r>
            <a:r>
              <a:rPr lang="es-ES_tradnl" sz="1400" dirty="0" err="1"/>
              <a:t>entreprise</a:t>
            </a:r>
            <a:r>
              <a:rPr lang="es-ES_tradnl" sz="1400" dirty="0"/>
              <a:t> </a:t>
            </a:r>
            <a:r>
              <a:rPr lang="es-ES_tradnl" sz="1400" dirty="0" err="1"/>
              <a:t>soit</a:t>
            </a:r>
            <a:r>
              <a:rPr lang="es-ES_tradnl" sz="1400" dirty="0"/>
              <a:t> </a:t>
            </a:r>
            <a:r>
              <a:rPr lang="es-ES_tradnl" sz="1400" dirty="0" err="1"/>
              <a:t>reconnue</a:t>
            </a:r>
            <a:r>
              <a:rPr lang="es-ES_tradnl" sz="1400" dirty="0"/>
              <a:t> </a:t>
            </a:r>
            <a:r>
              <a:rPr lang="es-ES_tradnl" sz="1400" dirty="0" err="1"/>
              <a:t>internationalement</a:t>
            </a:r>
            <a:r>
              <a:rPr lang="es-ES_tradnl" sz="1400" dirty="0" smtClean="0"/>
              <a:t>.</a:t>
            </a:r>
            <a:endParaRPr lang="es-ES" sz="1600" dirty="0"/>
          </a:p>
        </p:txBody>
      </p:sp>
      <p:sp>
        <p:nvSpPr>
          <p:cNvPr id="21" name="20 CuadroTexto"/>
          <p:cNvSpPr txBox="1"/>
          <p:nvPr/>
        </p:nvSpPr>
        <p:spPr>
          <a:xfrm>
            <a:off x="3335684" y="1928664"/>
            <a:ext cx="3546872" cy="8094524"/>
          </a:xfrm>
          <a:prstGeom prst="rect">
            <a:avLst/>
          </a:prstGeom>
          <a:noFill/>
        </p:spPr>
        <p:txBody>
          <a:bodyPr wrap="square" rtlCol="0">
            <a:spAutoFit/>
          </a:bodyPr>
          <a:lstStyle/>
          <a:p>
            <a:r>
              <a:rPr lang="es-ES_tradnl" sz="1400" b="1" dirty="0">
                <a:solidFill>
                  <a:schemeClr val="accent4">
                    <a:lumMod val="50000"/>
                  </a:schemeClr>
                </a:solidFill>
              </a:rPr>
              <a:t>Mi visión de mi futuro</a:t>
            </a:r>
            <a:endParaRPr lang="es-ES" sz="1400" dirty="0">
              <a:solidFill>
                <a:schemeClr val="accent4">
                  <a:lumMod val="50000"/>
                </a:schemeClr>
              </a:solidFill>
            </a:endParaRPr>
          </a:p>
          <a:p>
            <a:r>
              <a:rPr lang="es-ES_tradnl" sz="1400" dirty="0">
                <a:solidFill>
                  <a:schemeClr val="accent4">
                    <a:lumMod val="50000"/>
                  </a:schemeClr>
                </a:solidFill>
              </a:rPr>
              <a:t> </a:t>
            </a:r>
            <a:endParaRPr lang="es-ES" sz="1400" dirty="0">
              <a:solidFill>
                <a:schemeClr val="accent4">
                  <a:lumMod val="50000"/>
                </a:schemeClr>
              </a:solidFill>
            </a:endParaRPr>
          </a:p>
          <a:p>
            <a:r>
              <a:rPr lang="es-ES_tradnl" sz="1400" dirty="0">
                <a:solidFill>
                  <a:schemeClr val="accent4">
                    <a:lumMod val="50000"/>
                  </a:schemeClr>
                </a:solidFill>
              </a:rPr>
              <a:t>¿Mi futuro?  Me veo trabajando en una gran empresa de comercio internacional, porque me encanta la economía, me gustan las matemáticas y las lenguas extranjeras. </a:t>
            </a:r>
            <a:endParaRPr lang="es-ES" sz="1400" dirty="0">
              <a:solidFill>
                <a:schemeClr val="accent4">
                  <a:lumMod val="50000"/>
                </a:schemeClr>
              </a:solidFill>
            </a:endParaRPr>
          </a:p>
          <a:p>
            <a:r>
              <a:rPr lang="es-ES_tradnl" sz="1400" dirty="0">
                <a:solidFill>
                  <a:schemeClr val="accent4">
                    <a:lumMod val="50000"/>
                  </a:schemeClr>
                </a:solidFill>
              </a:rPr>
              <a:t> </a:t>
            </a:r>
            <a:endParaRPr lang="es-ES" sz="1400" dirty="0">
              <a:solidFill>
                <a:schemeClr val="accent4">
                  <a:lumMod val="50000"/>
                </a:schemeClr>
              </a:solidFill>
            </a:endParaRPr>
          </a:p>
          <a:p>
            <a:r>
              <a:rPr lang="es-ES_tradnl" sz="1400" dirty="0">
                <a:solidFill>
                  <a:schemeClr val="accent4">
                    <a:lumMod val="50000"/>
                  </a:schemeClr>
                </a:solidFill>
              </a:rPr>
              <a:t>Las ventajas del comercio internacional son para mí: viajar a todos los países del mundo para conocer los mercados de cada país, tener la posibilidad de visitar empresas en todos los continentes, particularmente en América y en Asia, y finalmente conocer muchas lenguas para poder interactuar con la gente. Por el contrario, los inconvenientes que esto puede suponer son el cansancio de estar ocupado todo el tiempo y sus consecuencias, pero si a uno le gusta el trabajo que hace, al final se trabaja más o menos siempre con gusto. Otra profesión que me gusta es la de ser profesor de inglés o de francés. Las ventajas de esta profesión son: enseñar en todos los países del mundo, particularmente en Marruecos, porque son lenguas internacionales allí. Para mí esta profesión no tiene inconvenientes, y por esto me interesa mucho aprender muchas lenguas. </a:t>
            </a:r>
            <a:endParaRPr lang="es-ES" sz="1400" dirty="0">
              <a:solidFill>
                <a:schemeClr val="accent4">
                  <a:lumMod val="50000"/>
                </a:schemeClr>
              </a:solidFill>
            </a:endParaRPr>
          </a:p>
          <a:p>
            <a:r>
              <a:rPr lang="es-ES_tradnl" sz="1400" dirty="0">
                <a:solidFill>
                  <a:schemeClr val="accent4">
                    <a:lumMod val="50000"/>
                  </a:schemeClr>
                </a:solidFill>
              </a:rPr>
              <a:t> </a:t>
            </a:r>
            <a:endParaRPr lang="es-ES" sz="1400" dirty="0">
              <a:solidFill>
                <a:schemeClr val="accent4">
                  <a:lumMod val="50000"/>
                </a:schemeClr>
              </a:solidFill>
            </a:endParaRPr>
          </a:p>
          <a:p>
            <a:r>
              <a:rPr lang="es-ES_tradnl" sz="1400" dirty="0">
                <a:solidFill>
                  <a:schemeClr val="accent4">
                    <a:lumMod val="50000"/>
                  </a:schemeClr>
                </a:solidFill>
              </a:rPr>
              <a:t>Dentro de seis años voy a estar terminando mis estudios superiores y espero poder lograr un trabajo permanente en unos diez años. Mi mayor deseo es tener mi propia empresa en Marruecos, mi país, y que esta empresa sea reconocida internacionalmente. </a:t>
            </a:r>
            <a:endParaRPr lang="es-ES" sz="1400" dirty="0">
              <a:solidFill>
                <a:schemeClr val="accent4">
                  <a:lumMod val="50000"/>
                </a:schemeClr>
              </a:solidFill>
            </a:endParaRPr>
          </a:p>
        </p:txBody>
      </p:sp>
      <p:pic>
        <p:nvPicPr>
          <p:cNvPr id="2050" name="Picture 2" descr="http://ts1.mm.bing.net/th?&amp;id=JN.5yHaHUrn7jQKLLIu6r7H1w&amp;w=300&amp;h=300&amp;c=0&amp;pid=1.9&amp;rs=0&amp;p=0"/>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2655" b="98230" l="0" r="98800"/>
                    </a14:imgEffect>
                  </a14:imgLayer>
                </a14:imgProps>
              </a:ext>
              <a:ext uri="{28A0092B-C50C-407E-A947-70E740481C1C}">
                <a14:useLocalDpi xmlns:a14="http://schemas.microsoft.com/office/drawing/2010/main" val="0"/>
              </a:ext>
            </a:extLst>
          </a:blip>
          <a:srcRect/>
          <a:stretch>
            <a:fillRect/>
          </a:stretch>
        </p:blipFill>
        <p:spPr bwMode="auto">
          <a:xfrm>
            <a:off x="4473575" y="7937"/>
            <a:ext cx="2381250" cy="2152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098972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36</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8" name="17 CuadroTexto"/>
          <p:cNvSpPr txBox="1"/>
          <p:nvPr/>
        </p:nvSpPr>
        <p:spPr>
          <a:xfrm>
            <a:off x="155575" y="116878"/>
            <a:ext cx="5797004" cy="830997"/>
          </a:xfrm>
          <a:prstGeom prst="rect">
            <a:avLst/>
          </a:prstGeom>
          <a:noFill/>
        </p:spPr>
        <p:txBody>
          <a:bodyPr wrap="square" rtlCol="0">
            <a:spAutoFit/>
          </a:bodyPr>
          <a:lstStyle/>
          <a:p>
            <a:r>
              <a:rPr lang="es-ES" sz="2400" dirty="0" smtClean="0">
                <a:latin typeface="Forte" pitchFamily="66" charset="0"/>
              </a:rPr>
              <a:t>De mayor quiero ser…</a:t>
            </a:r>
          </a:p>
          <a:p>
            <a:r>
              <a:rPr lang="es-ES" sz="2400" dirty="0" smtClean="0">
                <a:latin typeface="Forte" pitchFamily="66" charset="0"/>
              </a:rPr>
              <a:t>Ce que je </a:t>
            </a:r>
            <a:r>
              <a:rPr lang="es-ES" sz="2400" dirty="0" err="1" smtClean="0">
                <a:latin typeface="Forte" pitchFamily="66" charset="0"/>
              </a:rPr>
              <a:t>veux</a:t>
            </a:r>
            <a:r>
              <a:rPr lang="es-ES" sz="2400" dirty="0" smtClean="0">
                <a:latin typeface="Forte" pitchFamily="66" charset="0"/>
              </a:rPr>
              <a:t> faire </a:t>
            </a:r>
            <a:r>
              <a:rPr lang="es-ES" sz="2400" dirty="0" err="1" smtClean="0">
                <a:latin typeface="Forte" pitchFamily="66" charset="0"/>
              </a:rPr>
              <a:t>dans</a:t>
            </a:r>
            <a:r>
              <a:rPr lang="es-ES" sz="2400" dirty="0" smtClean="0">
                <a:latin typeface="Forte" pitchFamily="66" charset="0"/>
              </a:rPr>
              <a:t> la vie…</a:t>
            </a:r>
            <a:endParaRPr lang="es-ES" sz="2400" dirty="0">
              <a:latin typeface="Forte" pitchFamily="66" charset="0"/>
            </a:endParaRPr>
          </a:p>
        </p:txBody>
      </p:sp>
      <p:pic>
        <p:nvPicPr>
          <p:cNvPr id="3074" name="Picture 2" descr="http://ts1.mm.bing.net/th?&amp;id=JN.zJLsIwOOrQ%2bfuGBACISQwQ&amp;w=300&amp;h=300&amp;c=0&amp;pid=1.9&amp;rs=0&amp;p=0"/>
          <p:cNvPicPr>
            <a:picLocks noChangeAspect="1" noChangeArrowheads="1"/>
          </p:cNvPicPr>
          <p:nvPr/>
        </p:nvPicPr>
        <p:blipFill>
          <a:blip r:embed="rId3" cstate="print">
            <a:clrChange>
              <a:clrFrom>
                <a:srgbClr val="F9F8F5"/>
              </a:clrFrom>
              <a:clrTo>
                <a:srgbClr val="F9F8F5">
                  <a:alpha val="0"/>
                </a:srgbClr>
              </a:clrTo>
            </a:clrChange>
            <a:duotone>
              <a:schemeClr val="accent6">
                <a:shade val="45000"/>
                <a:satMod val="135000"/>
              </a:schemeClr>
              <a:prstClr val="white"/>
            </a:duotone>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rcRect/>
          <a:stretch>
            <a:fillRect/>
          </a:stretch>
        </p:blipFill>
        <p:spPr bwMode="auto">
          <a:xfrm>
            <a:off x="1452326" y="1928662"/>
            <a:ext cx="4068790" cy="5677381"/>
          </a:xfrm>
          <a:prstGeom prst="rect">
            <a:avLst/>
          </a:prstGeom>
          <a:extLst>
            <a:ext uri="{909E8E84-426E-40DD-AFC4-6F175D3DCCD1}">
              <a14:hiddenFill xmlns:a14="http://schemas.microsoft.com/office/drawing/2010/main">
                <a:solidFill>
                  <a:srgbClr val="FFFFFF"/>
                </a:solidFill>
              </a14:hiddenFill>
            </a:ext>
          </a:extLst>
        </p:spPr>
      </p:pic>
      <p:sp>
        <p:nvSpPr>
          <p:cNvPr id="21" name="20 CuadroTexto"/>
          <p:cNvSpPr txBox="1"/>
          <p:nvPr/>
        </p:nvSpPr>
        <p:spPr>
          <a:xfrm>
            <a:off x="3486721" y="1158727"/>
            <a:ext cx="3381548" cy="8494633"/>
          </a:xfrm>
          <a:prstGeom prst="rect">
            <a:avLst/>
          </a:prstGeom>
          <a:noFill/>
        </p:spPr>
        <p:txBody>
          <a:bodyPr wrap="square" rtlCol="0">
            <a:spAutoFit/>
          </a:bodyPr>
          <a:lstStyle/>
          <a:p>
            <a:r>
              <a:rPr lang="es-ES_tradnl" sz="1400" b="1" dirty="0"/>
              <a:t>Mi futuro</a:t>
            </a:r>
            <a:endParaRPr lang="es-ES" sz="1400" dirty="0"/>
          </a:p>
          <a:p>
            <a:r>
              <a:rPr lang="es-ES_tradnl" sz="1400" b="1" dirty="0"/>
              <a:t> </a:t>
            </a:r>
            <a:endParaRPr lang="es-ES" sz="1400" dirty="0"/>
          </a:p>
          <a:p>
            <a:r>
              <a:rPr lang="es-ES_tradnl" sz="1400" dirty="0"/>
              <a:t>	En un futuro próximo, espero haber terminado el bachillerato y haber aprobado la selectividad. De este modo, podré hacer los estudios en la Facultad de Ciencias de la Educación que quiero elegir en la universidad. </a:t>
            </a:r>
            <a:endParaRPr lang="es-ES" sz="1400" dirty="0"/>
          </a:p>
          <a:p>
            <a:r>
              <a:rPr lang="es-ES_tradnl" sz="1400" dirty="0"/>
              <a:t>	Mi profesión ideal es ser maestra. Para mí supone más ventajas que inconvenientes. Las ventajas que puedo enumerar son: estar con los niños muchas horas, poder enseñarles todos los principios y todos los valores que serán la base de sus vidas, y también aprovechar ese soplo de juventud que ellos me van a aportar. Y sobre todo la satisfacción de convertirme en todo lo que he soñado a lo largo de mi vida. Tendré seguramente también inconvenientes, como tener niños problemáticos, compañeros antipáticos o incluso si yo misma tengo hijos, ¿Puede ser que a veces se sientan un poco celosos de los alumnos más pequeños de mi escuela? De todos modos estoy segura de que los inconvenientes van a ser menos que las ventajas. Si no puedo elegir esta profesión, me gustaría trabajar en algo que estuviera relacionado con los recursos sociales, para poder ayudar a las personas. </a:t>
            </a:r>
            <a:endParaRPr lang="es-ES" sz="1400" dirty="0"/>
          </a:p>
          <a:p>
            <a:r>
              <a:rPr lang="es-ES_tradnl" sz="1400" dirty="0"/>
              <a:t>	Dentro de diez años espero poder tener un trabajo estable, una vida tranquila; me veo instalada en un piso, sola o compartiendo vivienda con una de mis mejores amigas, en una ciudad animada y acogedora, y espero haber podido lograr mis sueños cuando llegue ese día. </a:t>
            </a:r>
            <a:endParaRPr lang="es-ES" sz="1400" dirty="0">
              <a:solidFill>
                <a:schemeClr val="accent4">
                  <a:lumMod val="50000"/>
                </a:schemeClr>
              </a:solidFill>
            </a:endParaRPr>
          </a:p>
        </p:txBody>
      </p:sp>
      <p:sp>
        <p:nvSpPr>
          <p:cNvPr id="20" name="19 CuadroTexto"/>
          <p:cNvSpPr txBox="1"/>
          <p:nvPr/>
        </p:nvSpPr>
        <p:spPr>
          <a:xfrm>
            <a:off x="10914" y="1055817"/>
            <a:ext cx="3562102" cy="8956298"/>
          </a:xfrm>
          <a:prstGeom prst="rect">
            <a:avLst/>
          </a:prstGeom>
          <a:noFill/>
          <a:scene3d>
            <a:camera prst="orthographicFront"/>
            <a:lightRig rig="sunset" dir="t"/>
          </a:scene3d>
          <a:sp3d>
            <a:bevelB prst="relaxedInset"/>
          </a:sp3d>
        </p:spPr>
        <p:txBody>
          <a:bodyPr wrap="square" rtlCol="0">
            <a:spAutoFit/>
          </a:bodyPr>
          <a:lstStyle/>
          <a:p>
            <a:r>
              <a:rPr lang="es-ES" sz="1400" dirty="0">
                <a:solidFill>
                  <a:schemeClr val="tx2">
                    <a:lumMod val="50000"/>
                  </a:schemeClr>
                </a:solidFill>
                <a:latin typeface="Book Antiqua" pitchFamily="18" charset="0"/>
              </a:rPr>
              <a:t> </a:t>
            </a:r>
            <a:r>
              <a:rPr lang="es-ES_tradnl" sz="1400" b="1" dirty="0" err="1">
                <a:solidFill>
                  <a:schemeClr val="tx2">
                    <a:lumMod val="50000"/>
                  </a:schemeClr>
                </a:solidFill>
              </a:rPr>
              <a:t>Mon</a:t>
            </a:r>
            <a:r>
              <a:rPr lang="es-ES_tradnl" sz="1400" b="1" dirty="0">
                <a:solidFill>
                  <a:schemeClr val="tx2">
                    <a:lumMod val="50000"/>
                  </a:schemeClr>
                </a:solidFill>
              </a:rPr>
              <a:t> </a:t>
            </a:r>
            <a:r>
              <a:rPr lang="es-ES_tradnl" sz="1400" b="1" dirty="0" smtClean="0">
                <a:solidFill>
                  <a:schemeClr val="tx2">
                    <a:lumMod val="50000"/>
                  </a:schemeClr>
                </a:solidFill>
              </a:rPr>
              <a:t>avenir. </a:t>
            </a:r>
          </a:p>
          <a:p>
            <a:r>
              <a:rPr lang="es-ES_tradnl" sz="1400" b="1" dirty="0" smtClean="0">
                <a:solidFill>
                  <a:schemeClr val="tx2">
                    <a:lumMod val="50000"/>
                  </a:schemeClr>
                </a:solidFill>
              </a:rPr>
              <a:t>Ana Julia Pérez García. 2º Bach.</a:t>
            </a:r>
            <a:endParaRPr lang="es-ES" sz="1400" dirty="0">
              <a:solidFill>
                <a:schemeClr val="tx2">
                  <a:lumMod val="50000"/>
                </a:schemeClr>
              </a:solidFill>
            </a:endParaRPr>
          </a:p>
          <a:p>
            <a:r>
              <a:rPr lang="es-ES_tradnl" sz="1400" dirty="0">
                <a:solidFill>
                  <a:schemeClr val="tx2">
                    <a:lumMod val="50000"/>
                  </a:schemeClr>
                </a:solidFill>
              </a:rPr>
              <a:t> </a:t>
            </a:r>
            <a:endParaRPr lang="es-ES" sz="1400" dirty="0">
              <a:solidFill>
                <a:schemeClr val="tx2">
                  <a:lumMod val="50000"/>
                </a:schemeClr>
              </a:solidFill>
            </a:endParaRPr>
          </a:p>
          <a:p>
            <a:r>
              <a:rPr lang="es-ES_tradnl" sz="1400" dirty="0" err="1">
                <a:solidFill>
                  <a:schemeClr val="tx2">
                    <a:lumMod val="50000"/>
                  </a:schemeClr>
                </a:solidFill>
              </a:rPr>
              <a:t>Dans</a:t>
            </a:r>
            <a:r>
              <a:rPr lang="es-ES_tradnl" sz="1400" dirty="0">
                <a:solidFill>
                  <a:schemeClr val="tx2">
                    <a:lumMod val="50000"/>
                  </a:schemeClr>
                </a:solidFill>
              </a:rPr>
              <a:t> un </a:t>
            </a:r>
            <a:r>
              <a:rPr lang="es-ES_tradnl" sz="1400" dirty="0" err="1">
                <a:solidFill>
                  <a:schemeClr val="tx2">
                    <a:lumMod val="50000"/>
                  </a:schemeClr>
                </a:solidFill>
              </a:rPr>
              <a:t>futur</a:t>
            </a:r>
            <a:r>
              <a:rPr lang="es-ES_tradnl" sz="1400" dirty="0">
                <a:solidFill>
                  <a:schemeClr val="tx2">
                    <a:lumMod val="50000"/>
                  </a:schemeClr>
                </a:solidFill>
              </a:rPr>
              <a:t> </a:t>
            </a:r>
            <a:r>
              <a:rPr lang="es-ES_tradnl" sz="1400" dirty="0" err="1">
                <a:solidFill>
                  <a:schemeClr val="tx2">
                    <a:lumMod val="50000"/>
                  </a:schemeClr>
                </a:solidFill>
              </a:rPr>
              <a:t>proche</a:t>
            </a:r>
            <a:r>
              <a:rPr lang="es-ES_tradnl" sz="1400" dirty="0">
                <a:solidFill>
                  <a:schemeClr val="tx2">
                    <a:lumMod val="50000"/>
                  </a:schemeClr>
                </a:solidFill>
              </a:rPr>
              <a:t>, </a:t>
            </a:r>
            <a:r>
              <a:rPr lang="es-ES_tradnl" sz="1400" dirty="0" err="1">
                <a:solidFill>
                  <a:schemeClr val="tx2">
                    <a:lumMod val="50000"/>
                  </a:schemeClr>
                </a:solidFill>
              </a:rPr>
              <a:t>j’espère</a:t>
            </a:r>
            <a:r>
              <a:rPr lang="es-ES_tradnl" sz="1400" dirty="0">
                <a:solidFill>
                  <a:schemeClr val="tx2">
                    <a:lumMod val="50000"/>
                  </a:schemeClr>
                </a:solidFill>
              </a:rPr>
              <a:t> </a:t>
            </a:r>
            <a:r>
              <a:rPr lang="es-ES_tradnl" sz="1400" dirty="0" err="1">
                <a:solidFill>
                  <a:schemeClr val="tx2">
                    <a:lumMod val="50000"/>
                  </a:schemeClr>
                </a:solidFill>
              </a:rPr>
              <a:t>avoir</a:t>
            </a:r>
            <a:r>
              <a:rPr lang="es-ES_tradnl" sz="1400" dirty="0">
                <a:solidFill>
                  <a:schemeClr val="tx2">
                    <a:lumMod val="50000"/>
                  </a:schemeClr>
                </a:solidFill>
              </a:rPr>
              <a:t> </a:t>
            </a:r>
            <a:r>
              <a:rPr lang="es-ES_tradnl" sz="1400" dirty="0" err="1">
                <a:solidFill>
                  <a:schemeClr val="tx2">
                    <a:lumMod val="50000"/>
                  </a:schemeClr>
                </a:solidFill>
              </a:rPr>
              <a:t>finalisé</a:t>
            </a:r>
            <a:r>
              <a:rPr lang="es-ES_tradnl" sz="1400" dirty="0">
                <a:solidFill>
                  <a:schemeClr val="tx2">
                    <a:lumMod val="50000"/>
                  </a:schemeClr>
                </a:solidFill>
              </a:rPr>
              <a:t> le </a:t>
            </a:r>
            <a:r>
              <a:rPr lang="es-ES_tradnl" sz="1400" dirty="0" err="1">
                <a:solidFill>
                  <a:schemeClr val="tx2">
                    <a:lumMod val="50000"/>
                  </a:schemeClr>
                </a:solidFill>
              </a:rPr>
              <a:t>baccalauréat</a:t>
            </a:r>
            <a:r>
              <a:rPr lang="es-ES_tradnl" sz="1400" dirty="0">
                <a:solidFill>
                  <a:schemeClr val="tx2">
                    <a:lumMod val="50000"/>
                  </a:schemeClr>
                </a:solidFill>
              </a:rPr>
              <a:t> et </a:t>
            </a:r>
            <a:r>
              <a:rPr lang="es-ES_tradnl" sz="1400" dirty="0" err="1">
                <a:solidFill>
                  <a:schemeClr val="tx2">
                    <a:lumMod val="50000"/>
                  </a:schemeClr>
                </a:solidFill>
              </a:rPr>
              <a:t>avoir</a:t>
            </a:r>
            <a:r>
              <a:rPr lang="es-ES_tradnl" sz="1400" dirty="0">
                <a:solidFill>
                  <a:schemeClr val="tx2">
                    <a:lumMod val="50000"/>
                  </a:schemeClr>
                </a:solidFill>
              </a:rPr>
              <a:t> </a:t>
            </a:r>
            <a:r>
              <a:rPr lang="es-ES_tradnl" sz="1400" dirty="0" err="1">
                <a:solidFill>
                  <a:schemeClr val="tx2">
                    <a:lumMod val="50000"/>
                  </a:schemeClr>
                </a:solidFill>
              </a:rPr>
              <a:t>réussi</a:t>
            </a:r>
            <a:r>
              <a:rPr lang="es-ES_tradnl" sz="1400" dirty="0">
                <a:solidFill>
                  <a:schemeClr val="tx2">
                    <a:lumMod val="50000"/>
                  </a:schemeClr>
                </a:solidFill>
              </a:rPr>
              <a:t> la </a:t>
            </a:r>
            <a:r>
              <a:rPr lang="es-ES_tradnl" sz="1400" dirty="0" err="1">
                <a:solidFill>
                  <a:schemeClr val="tx2">
                    <a:lumMod val="50000"/>
                  </a:schemeClr>
                </a:solidFill>
              </a:rPr>
              <a:t>sélectivité</a:t>
            </a:r>
            <a:r>
              <a:rPr lang="es-ES_tradnl" sz="1400" dirty="0">
                <a:solidFill>
                  <a:schemeClr val="tx2">
                    <a:lumMod val="50000"/>
                  </a:schemeClr>
                </a:solidFill>
              </a:rPr>
              <a:t>. De </a:t>
            </a:r>
            <a:r>
              <a:rPr lang="es-ES_tradnl" sz="1400" dirty="0" err="1">
                <a:solidFill>
                  <a:schemeClr val="tx2">
                    <a:lumMod val="50000"/>
                  </a:schemeClr>
                </a:solidFill>
              </a:rPr>
              <a:t>cette</a:t>
            </a:r>
            <a:r>
              <a:rPr lang="es-ES_tradnl" sz="1400" dirty="0">
                <a:solidFill>
                  <a:schemeClr val="tx2">
                    <a:lumMod val="50000"/>
                  </a:schemeClr>
                </a:solidFill>
              </a:rPr>
              <a:t> </a:t>
            </a:r>
            <a:r>
              <a:rPr lang="es-ES_tradnl" sz="1400" dirty="0" err="1">
                <a:solidFill>
                  <a:schemeClr val="tx2">
                    <a:lumMod val="50000"/>
                  </a:schemeClr>
                </a:solidFill>
              </a:rPr>
              <a:t>manière</a:t>
            </a:r>
            <a:r>
              <a:rPr lang="es-ES_tradnl" sz="1400" dirty="0">
                <a:solidFill>
                  <a:schemeClr val="tx2">
                    <a:lumMod val="50000"/>
                  </a:schemeClr>
                </a:solidFill>
              </a:rPr>
              <a:t> je </a:t>
            </a:r>
            <a:r>
              <a:rPr lang="es-ES_tradnl" sz="1400" dirty="0" err="1">
                <a:solidFill>
                  <a:schemeClr val="tx2">
                    <a:lumMod val="50000"/>
                  </a:schemeClr>
                </a:solidFill>
              </a:rPr>
              <a:t>pourrai</a:t>
            </a:r>
            <a:r>
              <a:rPr lang="es-ES_tradnl" sz="1400" dirty="0">
                <a:solidFill>
                  <a:schemeClr val="tx2">
                    <a:lumMod val="50000"/>
                  </a:schemeClr>
                </a:solidFill>
              </a:rPr>
              <a:t> </a:t>
            </a:r>
            <a:r>
              <a:rPr lang="es-ES_tradnl" sz="1400" dirty="0" err="1">
                <a:solidFill>
                  <a:schemeClr val="tx2">
                    <a:lumMod val="50000"/>
                  </a:schemeClr>
                </a:solidFill>
              </a:rPr>
              <a:t>suivre</a:t>
            </a:r>
            <a:r>
              <a:rPr lang="es-ES_tradnl" sz="1400" dirty="0">
                <a:solidFill>
                  <a:schemeClr val="tx2">
                    <a:lumMod val="50000"/>
                  </a:schemeClr>
                </a:solidFill>
              </a:rPr>
              <a:t> les </a:t>
            </a:r>
            <a:r>
              <a:rPr lang="es-ES_tradnl" sz="1400" dirty="0" err="1">
                <a:solidFill>
                  <a:schemeClr val="tx2">
                    <a:lumMod val="50000"/>
                  </a:schemeClr>
                </a:solidFill>
              </a:rPr>
              <a:t>études</a:t>
            </a:r>
            <a:r>
              <a:rPr lang="es-ES_tradnl" sz="1400" dirty="0">
                <a:solidFill>
                  <a:schemeClr val="tx2">
                    <a:lumMod val="50000"/>
                  </a:schemeClr>
                </a:solidFill>
              </a:rPr>
              <a:t> en </a:t>
            </a:r>
            <a:r>
              <a:rPr lang="es-ES_tradnl" sz="1400" dirty="0" err="1">
                <a:solidFill>
                  <a:schemeClr val="tx2">
                    <a:lumMod val="50000"/>
                  </a:schemeClr>
                </a:solidFill>
              </a:rPr>
              <a:t>éducation</a:t>
            </a:r>
            <a:r>
              <a:rPr lang="es-ES_tradnl" sz="1400" dirty="0">
                <a:solidFill>
                  <a:schemeClr val="tx2">
                    <a:lumMod val="50000"/>
                  </a:schemeClr>
                </a:solidFill>
              </a:rPr>
              <a:t> que je </a:t>
            </a:r>
            <a:r>
              <a:rPr lang="es-ES_tradnl" sz="1400" dirty="0" err="1">
                <a:solidFill>
                  <a:schemeClr val="tx2">
                    <a:lumMod val="50000"/>
                  </a:schemeClr>
                </a:solidFill>
              </a:rPr>
              <a:t>veux</a:t>
            </a:r>
            <a:r>
              <a:rPr lang="es-ES_tradnl" sz="1400" dirty="0">
                <a:solidFill>
                  <a:schemeClr val="tx2">
                    <a:lumMod val="50000"/>
                  </a:schemeClr>
                </a:solidFill>
              </a:rPr>
              <a:t> </a:t>
            </a:r>
            <a:r>
              <a:rPr lang="es-ES_tradnl" sz="1400" dirty="0" err="1">
                <a:solidFill>
                  <a:schemeClr val="tx2">
                    <a:lumMod val="50000"/>
                  </a:schemeClr>
                </a:solidFill>
              </a:rPr>
              <a:t>choisir</a:t>
            </a:r>
            <a:r>
              <a:rPr lang="es-ES_tradnl" sz="1400" dirty="0">
                <a:solidFill>
                  <a:schemeClr val="tx2">
                    <a:lumMod val="50000"/>
                  </a:schemeClr>
                </a:solidFill>
              </a:rPr>
              <a:t> à </a:t>
            </a:r>
            <a:r>
              <a:rPr lang="es-ES_tradnl" sz="1400" dirty="0" err="1">
                <a:solidFill>
                  <a:schemeClr val="tx2">
                    <a:lumMod val="50000"/>
                  </a:schemeClr>
                </a:solidFill>
              </a:rPr>
              <a:t>l’université</a:t>
            </a:r>
            <a:r>
              <a:rPr lang="es-ES_tradnl" sz="1400" dirty="0">
                <a:solidFill>
                  <a:schemeClr val="tx2">
                    <a:lumMod val="50000"/>
                  </a:schemeClr>
                </a:solidFill>
              </a:rPr>
              <a:t>. </a:t>
            </a:r>
            <a:endParaRPr lang="es-ES" sz="1400" dirty="0">
              <a:solidFill>
                <a:schemeClr val="tx2">
                  <a:lumMod val="50000"/>
                </a:schemeClr>
              </a:solidFill>
            </a:endParaRPr>
          </a:p>
          <a:p>
            <a:r>
              <a:rPr lang="es-ES_tradnl" sz="1400" dirty="0">
                <a:solidFill>
                  <a:schemeClr val="tx2">
                    <a:lumMod val="50000"/>
                  </a:schemeClr>
                </a:solidFill>
              </a:rPr>
              <a:t> </a:t>
            </a:r>
            <a:endParaRPr lang="es-ES" sz="1400" dirty="0">
              <a:solidFill>
                <a:schemeClr val="tx2">
                  <a:lumMod val="50000"/>
                </a:schemeClr>
              </a:solidFill>
            </a:endParaRPr>
          </a:p>
          <a:p>
            <a:r>
              <a:rPr lang="es-ES_tradnl" sz="1400" dirty="0" err="1">
                <a:solidFill>
                  <a:schemeClr val="tx2">
                    <a:lumMod val="50000"/>
                  </a:schemeClr>
                </a:solidFill>
              </a:rPr>
              <a:t>Ma</a:t>
            </a:r>
            <a:r>
              <a:rPr lang="es-ES_tradnl" sz="1400" dirty="0">
                <a:solidFill>
                  <a:schemeClr val="tx2">
                    <a:lumMod val="50000"/>
                  </a:schemeClr>
                </a:solidFill>
              </a:rPr>
              <a:t> </a:t>
            </a:r>
            <a:r>
              <a:rPr lang="es-ES_tradnl" sz="1400" dirty="0" err="1">
                <a:solidFill>
                  <a:schemeClr val="tx2">
                    <a:lumMod val="50000"/>
                  </a:schemeClr>
                </a:solidFill>
              </a:rPr>
              <a:t>profession</a:t>
            </a:r>
            <a:r>
              <a:rPr lang="es-ES_tradnl" sz="1400" dirty="0">
                <a:solidFill>
                  <a:schemeClr val="tx2">
                    <a:lumMod val="50000"/>
                  </a:schemeClr>
                </a:solidFill>
              </a:rPr>
              <a:t> idéale </a:t>
            </a:r>
            <a:r>
              <a:rPr lang="es-ES_tradnl" sz="1400" dirty="0" err="1">
                <a:solidFill>
                  <a:schemeClr val="tx2">
                    <a:lumMod val="50000"/>
                  </a:schemeClr>
                </a:solidFill>
              </a:rPr>
              <a:t>c’est</a:t>
            </a:r>
            <a:r>
              <a:rPr lang="es-ES_tradnl" sz="1400" dirty="0">
                <a:solidFill>
                  <a:schemeClr val="tx2">
                    <a:lumMod val="50000"/>
                  </a:schemeClr>
                </a:solidFill>
              </a:rPr>
              <a:t> </a:t>
            </a:r>
            <a:r>
              <a:rPr lang="es-ES_tradnl" sz="1400" dirty="0" err="1">
                <a:solidFill>
                  <a:schemeClr val="tx2">
                    <a:lumMod val="50000"/>
                  </a:schemeClr>
                </a:solidFill>
              </a:rPr>
              <a:t>d’être</a:t>
            </a:r>
            <a:r>
              <a:rPr lang="es-ES_tradnl" sz="1400" dirty="0">
                <a:solidFill>
                  <a:schemeClr val="tx2">
                    <a:lumMod val="50000"/>
                  </a:schemeClr>
                </a:solidFill>
              </a:rPr>
              <a:t> </a:t>
            </a:r>
            <a:r>
              <a:rPr lang="es-ES_tradnl" sz="1400" dirty="0" err="1">
                <a:solidFill>
                  <a:schemeClr val="tx2">
                    <a:lumMod val="50000"/>
                  </a:schemeClr>
                </a:solidFill>
              </a:rPr>
              <a:t>institutrice</a:t>
            </a:r>
            <a:r>
              <a:rPr lang="es-ES_tradnl" sz="1400" dirty="0">
                <a:solidFill>
                  <a:schemeClr val="tx2">
                    <a:lumMod val="50000"/>
                  </a:schemeClr>
                </a:solidFill>
              </a:rPr>
              <a:t>. Cela aura </a:t>
            </a:r>
            <a:r>
              <a:rPr lang="es-ES_tradnl" sz="1400" dirty="0" err="1">
                <a:solidFill>
                  <a:schemeClr val="tx2">
                    <a:lumMod val="50000"/>
                  </a:schemeClr>
                </a:solidFill>
              </a:rPr>
              <a:t>pour</a:t>
            </a:r>
            <a:r>
              <a:rPr lang="es-ES_tradnl" sz="1400" dirty="0">
                <a:solidFill>
                  <a:schemeClr val="tx2">
                    <a:lumMod val="50000"/>
                  </a:schemeClr>
                </a:solidFill>
              </a:rPr>
              <a:t> </a:t>
            </a:r>
            <a:r>
              <a:rPr lang="es-ES_tradnl" sz="1400" dirty="0" err="1">
                <a:solidFill>
                  <a:schemeClr val="tx2">
                    <a:lumMod val="50000"/>
                  </a:schemeClr>
                </a:solidFill>
              </a:rPr>
              <a:t>moi</a:t>
            </a:r>
            <a:r>
              <a:rPr lang="es-ES_tradnl" sz="1400" dirty="0">
                <a:solidFill>
                  <a:schemeClr val="tx2">
                    <a:lumMod val="50000"/>
                  </a:schemeClr>
                </a:solidFill>
              </a:rPr>
              <a:t> plus </a:t>
            </a:r>
            <a:r>
              <a:rPr lang="es-ES_tradnl" sz="1400" dirty="0" err="1">
                <a:solidFill>
                  <a:schemeClr val="tx2">
                    <a:lumMod val="50000"/>
                  </a:schemeClr>
                </a:solidFill>
              </a:rPr>
              <a:t>d’avantages</a:t>
            </a:r>
            <a:r>
              <a:rPr lang="es-ES_tradnl" sz="1400" dirty="0">
                <a:solidFill>
                  <a:schemeClr val="tx2">
                    <a:lumMod val="50000"/>
                  </a:schemeClr>
                </a:solidFill>
              </a:rPr>
              <a:t> que </a:t>
            </a:r>
            <a:r>
              <a:rPr lang="es-ES_tradnl" sz="1400" dirty="0" err="1">
                <a:solidFill>
                  <a:schemeClr val="tx2">
                    <a:lumMod val="50000"/>
                  </a:schemeClr>
                </a:solidFill>
              </a:rPr>
              <a:t>d’inconvénients</a:t>
            </a:r>
            <a:r>
              <a:rPr lang="es-ES_tradnl" sz="1400" dirty="0">
                <a:solidFill>
                  <a:schemeClr val="tx2">
                    <a:lumMod val="50000"/>
                  </a:schemeClr>
                </a:solidFill>
              </a:rPr>
              <a:t>. Les </a:t>
            </a:r>
            <a:r>
              <a:rPr lang="es-ES_tradnl" sz="1400" dirty="0" err="1">
                <a:solidFill>
                  <a:schemeClr val="tx2">
                    <a:lumMod val="50000"/>
                  </a:schemeClr>
                </a:solidFill>
              </a:rPr>
              <a:t>avantages</a:t>
            </a:r>
            <a:r>
              <a:rPr lang="es-ES_tradnl" sz="1400" dirty="0">
                <a:solidFill>
                  <a:schemeClr val="tx2">
                    <a:lumMod val="50000"/>
                  </a:schemeClr>
                </a:solidFill>
              </a:rPr>
              <a:t> </a:t>
            </a:r>
            <a:r>
              <a:rPr lang="es-ES_tradnl" sz="1400" dirty="0" err="1">
                <a:solidFill>
                  <a:schemeClr val="tx2">
                    <a:lumMod val="50000"/>
                  </a:schemeClr>
                </a:solidFill>
              </a:rPr>
              <a:t>sont</a:t>
            </a:r>
            <a:r>
              <a:rPr lang="es-ES_tradnl" sz="1400" dirty="0">
                <a:solidFill>
                  <a:schemeClr val="tx2">
                    <a:lumMod val="50000"/>
                  </a:schemeClr>
                </a:solidFill>
              </a:rPr>
              <a:t>: </a:t>
            </a:r>
            <a:r>
              <a:rPr lang="es-ES_tradnl" sz="1400" dirty="0" err="1">
                <a:solidFill>
                  <a:schemeClr val="tx2">
                    <a:lumMod val="50000"/>
                  </a:schemeClr>
                </a:solidFill>
              </a:rPr>
              <a:t>être</a:t>
            </a:r>
            <a:r>
              <a:rPr lang="es-ES_tradnl" sz="1400" dirty="0">
                <a:solidFill>
                  <a:schemeClr val="tx2">
                    <a:lumMod val="50000"/>
                  </a:schemeClr>
                </a:solidFill>
              </a:rPr>
              <a:t> </a:t>
            </a:r>
            <a:r>
              <a:rPr lang="es-ES_tradnl" sz="1400" dirty="0" err="1">
                <a:solidFill>
                  <a:schemeClr val="tx2">
                    <a:lumMod val="50000"/>
                  </a:schemeClr>
                </a:solidFill>
              </a:rPr>
              <a:t>avec</a:t>
            </a:r>
            <a:r>
              <a:rPr lang="es-ES_tradnl" sz="1400" dirty="0">
                <a:solidFill>
                  <a:schemeClr val="tx2">
                    <a:lumMod val="50000"/>
                  </a:schemeClr>
                </a:solidFill>
              </a:rPr>
              <a:t> les </a:t>
            </a:r>
            <a:r>
              <a:rPr lang="es-ES_tradnl" sz="1400" dirty="0" err="1">
                <a:solidFill>
                  <a:schemeClr val="tx2">
                    <a:lumMod val="50000"/>
                  </a:schemeClr>
                </a:solidFill>
              </a:rPr>
              <a:t>enfants</a:t>
            </a:r>
            <a:r>
              <a:rPr lang="es-ES_tradnl" sz="1400" dirty="0">
                <a:solidFill>
                  <a:schemeClr val="tx2">
                    <a:lumMod val="50000"/>
                  </a:schemeClr>
                </a:solidFill>
              </a:rPr>
              <a:t> </a:t>
            </a:r>
            <a:r>
              <a:rPr lang="es-ES_tradnl" sz="1400" dirty="0" err="1">
                <a:solidFill>
                  <a:schemeClr val="tx2">
                    <a:lumMod val="50000"/>
                  </a:schemeClr>
                </a:solidFill>
              </a:rPr>
              <a:t>beaucoup</a:t>
            </a:r>
            <a:r>
              <a:rPr lang="es-ES_tradnl" sz="1400" dirty="0">
                <a:solidFill>
                  <a:schemeClr val="tx2">
                    <a:lumMod val="50000"/>
                  </a:schemeClr>
                </a:solidFill>
              </a:rPr>
              <a:t> </a:t>
            </a:r>
            <a:r>
              <a:rPr lang="es-ES_tradnl" sz="1400" dirty="0" err="1">
                <a:solidFill>
                  <a:schemeClr val="tx2">
                    <a:lumMod val="50000"/>
                  </a:schemeClr>
                </a:solidFill>
              </a:rPr>
              <a:t>d’heures</a:t>
            </a:r>
            <a:r>
              <a:rPr lang="es-ES_tradnl" sz="1400" dirty="0">
                <a:solidFill>
                  <a:schemeClr val="tx2">
                    <a:lumMod val="50000"/>
                  </a:schemeClr>
                </a:solidFill>
              </a:rPr>
              <a:t>, </a:t>
            </a:r>
            <a:r>
              <a:rPr lang="es-ES_tradnl" sz="1400" dirty="0" err="1">
                <a:solidFill>
                  <a:schemeClr val="tx2">
                    <a:lumMod val="50000"/>
                  </a:schemeClr>
                </a:solidFill>
              </a:rPr>
              <a:t>pouvoir</a:t>
            </a:r>
            <a:r>
              <a:rPr lang="es-ES_tradnl" sz="1400" dirty="0">
                <a:solidFill>
                  <a:schemeClr val="tx2">
                    <a:lumMod val="50000"/>
                  </a:schemeClr>
                </a:solidFill>
              </a:rPr>
              <a:t> </a:t>
            </a:r>
            <a:r>
              <a:rPr lang="es-ES_tradnl" sz="1400" dirty="0" err="1">
                <a:solidFill>
                  <a:schemeClr val="tx2">
                    <a:lumMod val="50000"/>
                  </a:schemeClr>
                </a:solidFill>
              </a:rPr>
              <a:t>leur</a:t>
            </a:r>
            <a:r>
              <a:rPr lang="es-ES_tradnl" sz="1400" dirty="0">
                <a:solidFill>
                  <a:schemeClr val="tx2">
                    <a:lumMod val="50000"/>
                  </a:schemeClr>
                </a:solidFill>
              </a:rPr>
              <a:t> </a:t>
            </a:r>
            <a:r>
              <a:rPr lang="es-ES_tradnl" sz="1400" dirty="0" err="1">
                <a:solidFill>
                  <a:schemeClr val="tx2">
                    <a:lumMod val="50000"/>
                  </a:schemeClr>
                </a:solidFill>
              </a:rPr>
              <a:t>enseigner</a:t>
            </a:r>
            <a:r>
              <a:rPr lang="es-ES_tradnl" sz="1400" dirty="0">
                <a:solidFill>
                  <a:schemeClr val="tx2">
                    <a:lumMod val="50000"/>
                  </a:schemeClr>
                </a:solidFill>
              </a:rPr>
              <a:t> </a:t>
            </a:r>
            <a:r>
              <a:rPr lang="es-ES_tradnl" sz="1400" dirty="0" err="1">
                <a:solidFill>
                  <a:schemeClr val="tx2">
                    <a:lumMod val="50000"/>
                  </a:schemeClr>
                </a:solidFill>
              </a:rPr>
              <a:t>tous</a:t>
            </a:r>
            <a:r>
              <a:rPr lang="es-ES_tradnl" sz="1400" dirty="0">
                <a:solidFill>
                  <a:schemeClr val="tx2">
                    <a:lumMod val="50000"/>
                  </a:schemeClr>
                </a:solidFill>
              </a:rPr>
              <a:t> les </a:t>
            </a:r>
            <a:r>
              <a:rPr lang="es-ES_tradnl" sz="1400" dirty="0" err="1">
                <a:solidFill>
                  <a:schemeClr val="tx2">
                    <a:lumMod val="50000"/>
                  </a:schemeClr>
                </a:solidFill>
              </a:rPr>
              <a:t>principes</a:t>
            </a:r>
            <a:r>
              <a:rPr lang="es-ES_tradnl" sz="1400" dirty="0">
                <a:solidFill>
                  <a:schemeClr val="tx2">
                    <a:lumMod val="50000"/>
                  </a:schemeClr>
                </a:solidFill>
              </a:rPr>
              <a:t>, </a:t>
            </a:r>
            <a:r>
              <a:rPr lang="es-ES_tradnl" sz="1400" dirty="0" err="1">
                <a:solidFill>
                  <a:schemeClr val="tx2">
                    <a:lumMod val="50000"/>
                  </a:schemeClr>
                </a:solidFill>
              </a:rPr>
              <a:t>toutes</a:t>
            </a:r>
            <a:r>
              <a:rPr lang="es-ES_tradnl" sz="1400" dirty="0">
                <a:solidFill>
                  <a:schemeClr val="tx2">
                    <a:lumMod val="50000"/>
                  </a:schemeClr>
                </a:solidFill>
              </a:rPr>
              <a:t> les </a:t>
            </a:r>
            <a:r>
              <a:rPr lang="es-ES_tradnl" sz="1400" dirty="0" err="1">
                <a:solidFill>
                  <a:schemeClr val="tx2">
                    <a:lumMod val="50000"/>
                  </a:schemeClr>
                </a:solidFill>
              </a:rPr>
              <a:t>valeurs</a:t>
            </a:r>
            <a:r>
              <a:rPr lang="es-ES_tradnl" sz="1400" dirty="0">
                <a:solidFill>
                  <a:schemeClr val="tx2">
                    <a:lumMod val="50000"/>
                  </a:schemeClr>
                </a:solidFill>
              </a:rPr>
              <a:t> </a:t>
            </a:r>
            <a:r>
              <a:rPr lang="es-ES_tradnl" sz="1400" dirty="0" err="1">
                <a:solidFill>
                  <a:schemeClr val="tx2">
                    <a:lumMod val="50000"/>
                  </a:schemeClr>
                </a:solidFill>
              </a:rPr>
              <a:t>qui</a:t>
            </a:r>
            <a:r>
              <a:rPr lang="es-ES_tradnl" sz="1400" dirty="0">
                <a:solidFill>
                  <a:schemeClr val="tx2">
                    <a:lumMod val="50000"/>
                  </a:schemeClr>
                </a:solidFill>
              </a:rPr>
              <a:t> </a:t>
            </a:r>
            <a:r>
              <a:rPr lang="es-ES_tradnl" sz="1400" dirty="0" err="1">
                <a:solidFill>
                  <a:schemeClr val="tx2">
                    <a:lumMod val="50000"/>
                  </a:schemeClr>
                </a:solidFill>
              </a:rPr>
              <a:t>seront</a:t>
            </a:r>
            <a:r>
              <a:rPr lang="es-ES_tradnl" sz="1400" dirty="0">
                <a:solidFill>
                  <a:schemeClr val="tx2">
                    <a:lumMod val="50000"/>
                  </a:schemeClr>
                </a:solidFill>
              </a:rPr>
              <a:t> la base de </a:t>
            </a:r>
            <a:r>
              <a:rPr lang="es-ES_tradnl" sz="1400" dirty="0" err="1">
                <a:solidFill>
                  <a:schemeClr val="tx2">
                    <a:lumMod val="50000"/>
                  </a:schemeClr>
                </a:solidFill>
              </a:rPr>
              <a:t>leurs</a:t>
            </a:r>
            <a:r>
              <a:rPr lang="es-ES_tradnl" sz="1400" dirty="0">
                <a:solidFill>
                  <a:schemeClr val="tx2">
                    <a:lumMod val="50000"/>
                  </a:schemeClr>
                </a:solidFill>
              </a:rPr>
              <a:t> </a:t>
            </a:r>
            <a:r>
              <a:rPr lang="es-ES_tradnl" sz="1400" dirty="0" err="1">
                <a:solidFill>
                  <a:schemeClr val="tx2">
                    <a:lumMod val="50000"/>
                  </a:schemeClr>
                </a:solidFill>
              </a:rPr>
              <a:t>vies</a:t>
            </a:r>
            <a:r>
              <a:rPr lang="es-ES_tradnl" sz="1400" dirty="0">
                <a:solidFill>
                  <a:schemeClr val="tx2">
                    <a:lumMod val="50000"/>
                  </a:schemeClr>
                </a:solidFill>
              </a:rPr>
              <a:t>, </a:t>
            </a:r>
            <a:r>
              <a:rPr lang="es-ES_tradnl" sz="1400" dirty="0" err="1">
                <a:solidFill>
                  <a:schemeClr val="tx2">
                    <a:lumMod val="50000"/>
                  </a:schemeClr>
                </a:solidFill>
              </a:rPr>
              <a:t>mais</a:t>
            </a:r>
            <a:r>
              <a:rPr lang="es-ES_tradnl" sz="1400" dirty="0">
                <a:solidFill>
                  <a:schemeClr val="tx2">
                    <a:lumMod val="50000"/>
                  </a:schemeClr>
                </a:solidFill>
              </a:rPr>
              <a:t> </a:t>
            </a:r>
            <a:r>
              <a:rPr lang="es-ES_tradnl" sz="1400" dirty="0" err="1">
                <a:solidFill>
                  <a:schemeClr val="tx2">
                    <a:lumMod val="50000"/>
                  </a:schemeClr>
                </a:solidFill>
              </a:rPr>
              <a:t>aussi</a:t>
            </a:r>
            <a:r>
              <a:rPr lang="es-ES_tradnl" sz="1400" dirty="0">
                <a:solidFill>
                  <a:schemeClr val="tx2">
                    <a:lumMod val="50000"/>
                  </a:schemeClr>
                </a:solidFill>
              </a:rPr>
              <a:t> </a:t>
            </a:r>
            <a:r>
              <a:rPr lang="es-ES_tradnl" sz="1400" dirty="0" err="1">
                <a:solidFill>
                  <a:schemeClr val="tx2">
                    <a:lumMod val="50000"/>
                  </a:schemeClr>
                </a:solidFill>
              </a:rPr>
              <a:t>profiter</a:t>
            </a:r>
            <a:r>
              <a:rPr lang="es-ES_tradnl" sz="1400" dirty="0">
                <a:solidFill>
                  <a:schemeClr val="tx2">
                    <a:lumMod val="50000"/>
                  </a:schemeClr>
                </a:solidFill>
              </a:rPr>
              <a:t> de </a:t>
            </a:r>
            <a:r>
              <a:rPr lang="es-ES_tradnl" sz="1400" dirty="0" err="1">
                <a:solidFill>
                  <a:schemeClr val="tx2">
                    <a:lumMod val="50000"/>
                  </a:schemeClr>
                </a:solidFill>
              </a:rPr>
              <a:t>l’air</a:t>
            </a:r>
            <a:r>
              <a:rPr lang="es-ES_tradnl" sz="1400" dirty="0">
                <a:solidFill>
                  <a:schemeClr val="tx2">
                    <a:lumMod val="50000"/>
                  </a:schemeClr>
                </a:solidFill>
              </a:rPr>
              <a:t> de </a:t>
            </a:r>
            <a:r>
              <a:rPr lang="es-ES_tradnl" sz="1400" dirty="0" err="1">
                <a:solidFill>
                  <a:schemeClr val="tx2">
                    <a:lumMod val="50000"/>
                  </a:schemeClr>
                </a:solidFill>
              </a:rPr>
              <a:t>jeunesse</a:t>
            </a:r>
            <a:r>
              <a:rPr lang="es-ES_tradnl" sz="1400" dirty="0">
                <a:solidFill>
                  <a:schemeClr val="tx2">
                    <a:lumMod val="50000"/>
                  </a:schemeClr>
                </a:solidFill>
              </a:rPr>
              <a:t> </a:t>
            </a:r>
            <a:r>
              <a:rPr lang="es-ES_tradnl" sz="1400" dirty="0" err="1">
                <a:solidFill>
                  <a:schemeClr val="tx2">
                    <a:lumMod val="50000"/>
                  </a:schemeClr>
                </a:solidFill>
              </a:rPr>
              <a:t>qu’ils</a:t>
            </a:r>
            <a:r>
              <a:rPr lang="es-ES_tradnl" sz="1400" dirty="0">
                <a:solidFill>
                  <a:schemeClr val="tx2">
                    <a:lumMod val="50000"/>
                  </a:schemeClr>
                </a:solidFill>
              </a:rPr>
              <a:t> </a:t>
            </a:r>
            <a:r>
              <a:rPr lang="es-ES_tradnl" sz="1400" dirty="0" err="1">
                <a:solidFill>
                  <a:schemeClr val="tx2">
                    <a:lumMod val="50000"/>
                  </a:schemeClr>
                </a:solidFill>
              </a:rPr>
              <a:t>vont</a:t>
            </a:r>
            <a:r>
              <a:rPr lang="es-ES_tradnl" sz="1400" dirty="0">
                <a:solidFill>
                  <a:schemeClr val="tx2">
                    <a:lumMod val="50000"/>
                  </a:schemeClr>
                </a:solidFill>
              </a:rPr>
              <a:t> me </a:t>
            </a:r>
            <a:r>
              <a:rPr lang="es-ES_tradnl" sz="1400" dirty="0" err="1">
                <a:solidFill>
                  <a:schemeClr val="tx2">
                    <a:lumMod val="50000"/>
                  </a:schemeClr>
                </a:solidFill>
              </a:rPr>
              <a:t>donner</a:t>
            </a:r>
            <a:r>
              <a:rPr lang="es-ES_tradnl" sz="1400" dirty="0">
                <a:solidFill>
                  <a:schemeClr val="tx2">
                    <a:lumMod val="50000"/>
                  </a:schemeClr>
                </a:solidFill>
              </a:rPr>
              <a:t>. Et </a:t>
            </a:r>
            <a:r>
              <a:rPr lang="es-ES_tradnl" sz="1400" dirty="0" err="1">
                <a:solidFill>
                  <a:schemeClr val="tx2">
                    <a:lumMod val="50000"/>
                  </a:schemeClr>
                </a:solidFill>
              </a:rPr>
              <a:t>surtout</a:t>
            </a:r>
            <a:r>
              <a:rPr lang="es-ES_tradnl" sz="1400" dirty="0">
                <a:solidFill>
                  <a:schemeClr val="tx2">
                    <a:lumMod val="50000"/>
                  </a:schemeClr>
                </a:solidFill>
              </a:rPr>
              <a:t> la </a:t>
            </a:r>
            <a:r>
              <a:rPr lang="es-ES_tradnl" sz="1400" dirty="0" err="1">
                <a:solidFill>
                  <a:schemeClr val="tx2">
                    <a:lumMod val="50000"/>
                  </a:schemeClr>
                </a:solidFill>
              </a:rPr>
              <a:t>satisfaction</a:t>
            </a:r>
            <a:r>
              <a:rPr lang="es-ES_tradnl" sz="1400" dirty="0">
                <a:solidFill>
                  <a:schemeClr val="tx2">
                    <a:lumMod val="50000"/>
                  </a:schemeClr>
                </a:solidFill>
              </a:rPr>
              <a:t> de devenir ce que </a:t>
            </a:r>
            <a:r>
              <a:rPr lang="es-ES_tradnl" sz="1400" dirty="0" err="1">
                <a:solidFill>
                  <a:schemeClr val="tx2">
                    <a:lumMod val="50000"/>
                  </a:schemeClr>
                </a:solidFill>
              </a:rPr>
              <a:t>j’ai</a:t>
            </a:r>
            <a:r>
              <a:rPr lang="es-ES_tradnl" sz="1400" dirty="0">
                <a:solidFill>
                  <a:schemeClr val="tx2">
                    <a:lumMod val="50000"/>
                  </a:schemeClr>
                </a:solidFill>
              </a:rPr>
              <a:t> </a:t>
            </a:r>
            <a:r>
              <a:rPr lang="es-ES_tradnl" sz="1400" dirty="0" err="1">
                <a:solidFill>
                  <a:schemeClr val="tx2">
                    <a:lumMod val="50000"/>
                  </a:schemeClr>
                </a:solidFill>
              </a:rPr>
              <a:t>rêvé</a:t>
            </a:r>
            <a:r>
              <a:rPr lang="es-ES_tradnl" sz="1400" dirty="0">
                <a:solidFill>
                  <a:schemeClr val="tx2">
                    <a:lumMod val="50000"/>
                  </a:schemeClr>
                </a:solidFill>
              </a:rPr>
              <a:t> </a:t>
            </a:r>
            <a:r>
              <a:rPr lang="es-ES_tradnl" sz="1400" dirty="0" err="1">
                <a:solidFill>
                  <a:schemeClr val="tx2">
                    <a:lumMod val="50000"/>
                  </a:schemeClr>
                </a:solidFill>
              </a:rPr>
              <a:t>tout</a:t>
            </a:r>
            <a:r>
              <a:rPr lang="es-ES_tradnl" sz="1400" dirty="0">
                <a:solidFill>
                  <a:schemeClr val="tx2">
                    <a:lumMod val="50000"/>
                  </a:schemeClr>
                </a:solidFill>
              </a:rPr>
              <a:t> </a:t>
            </a:r>
            <a:r>
              <a:rPr lang="es-ES_tradnl" sz="1400" dirty="0" err="1">
                <a:solidFill>
                  <a:schemeClr val="tx2">
                    <a:lumMod val="50000"/>
                  </a:schemeClr>
                </a:solidFill>
              </a:rPr>
              <a:t>au</a:t>
            </a:r>
            <a:r>
              <a:rPr lang="es-ES_tradnl" sz="1400" dirty="0">
                <a:solidFill>
                  <a:schemeClr val="tx2">
                    <a:lumMod val="50000"/>
                  </a:schemeClr>
                </a:solidFill>
              </a:rPr>
              <a:t> </a:t>
            </a:r>
            <a:r>
              <a:rPr lang="es-ES_tradnl" sz="1400" dirty="0" err="1">
                <a:solidFill>
                  <a:schemeClr val="tx2">
                    <a:lumMod val="50000"/>
                  </a:schemeClr>
                </a:solidFill>
              </a:rPr>
              <a:t>long</a:t>
            </a:r>
            <a:r>
              <a:rPr lang="es-ES_tradnl" sz="1400" dirty="0">
                <a:solidFill>
                  <a:schemeClr val="tx2">
                    <a:lumMod val="50000"/>
                  </a:schemeClr>
                </a:solidFill>
              </a:rPr>
              <a:t> de </a:t>
            </a:r>
            <a:r>
              <a:rPr lang="es-ES_tradnl" sz="1400" dirty="0" err="1">
                <a:solidFill>
                  <a:schemeClr val="tx2">
                    <a:lumMod val="50000"/>
                  </a:schemeClr>
                </a:solidFill>
              </a:rPr>
              <a:t>ma</a:t>
            </a:r>
            <a:r>
              <a:rPr lang="es-ES_tradnl" sz="1400" dirty="0">
                <a:solidFill>
                  <a:schemeClr val="tx2">
                    <a:lumMod val="50000"/>
                  </a:schemeClr>
                </a:solidFill>
              </a:rPr>
              <a:t> vie. </a:t>
            </a:r>
            <a:endParaRPr lang="es-ES" sz="1400" dirty="0">
              <a:solidFill>
                <a:schemeClr val="tx2">
                  <a:lumMod val="50000"/>
                </a:schemeClr>
              </a:solidFill>
            </a:endParaRPr>
          </a:p>
          <a:p>
            <a:r>
              <a:rPr lang="es-ES_tradnl" sz="1400" dirty="0" err="1">
                <a:solidFill>
                  <a:schemeClr val="tx2">
                    <a:lumMod val="50000"/>
                  </a:schemeClr>
                </a:solidFill>
              </a:rPr>
              <a:t>Mais</a:t>
            </a:r>
            <a:r>
              <a:rPr lang="es-ES_tradnl" sz="1400" dirty="0">
                <a:solidFill>
                  <a:schemeClr val="tx2">
                    <a:lumMod val="50000"/>
                  </a:schemeClr>
                </a:solidFill>
              </a:rPr>
              <a:t> </a:t>
            </a:r>
            <a:r>
              <a:rPr lang="es-ES_tradnl" sz="1400" dirty="0" err="1">
                <a:solidFill>
                  <a:schemeClr val="tx2">
                    <a:lumMod val="50000"/>
                  </a:schemeClr>
                </a:solidFill>
              </a:rPr>
              <a:t>j’aurai</a:t>
            </a:r>
            <a:r>
              <a:rPr lang="es-ES_tradnl" sz="1400" dirty="0">
                <a:solidFill>
                  <a:schemeClr val="tx2">
                    <a:lumMod val="50000"/>
                  </a:schemeClr>
                </a:solidFill>
              </a:rPr>
              <a:t> </a:t>
            </a:r>
            <a:r>
              <a:rPr lang="es-ES_tradnl" sz="1400" dirty="0" err="1">
                <a:solidFill>
                  <a:schemeClr val="tx2">
                    <a:lumMod val="50000"/>
                  </a:schemeClr>
                </a:solidFill>
              </a:rPr>
              <a:t>sans</a:t>
            </a:r>
            <a:r>
              <a:rPr lang="es-ES_tradnl" sz="1400" dirty="0">
                <a:solidFill>
                  <a:schemeClr val="tx2">
                    <a:lumMod val="50000"/>
                  </a:schemeClr>
                </a:solidFill>
              </a:rPr>
              <a:t> </a:t>
            </a:r>
            <a:r>
              <a:rPr lang="es-ES_tradnl" sz="1400" dirty="0" err="1">
                <a:solidFill>
                  <a:schemeClr val="tx2">
                    <a:lumMod val="50000"/>
                  </a:schemeClr>
                </a:solidFill>
              </a:rPr>
              <a:t>doute</a:t>
            </a:r>
            <a:r>
              <a:rPr lang="es-ES_tradnl" sz="1400" dirty="0">
                <a:solidFill>
                  <a:schemeClr val="tx2">
                    <a:lumMod val="50000"/>
                  </a:schemeClr>
                </a:solidFill>
              </a:rPr>
              <a:t> </a:t>
            </a:r>
            <a:r>
              <a:rPr lang="es-ES_tradnl" sz="1400" dirty="0" err="1">
                <a:solidFill>
                  <a:schemeClr val="tx2">
                    <a:lumMod val="50000"/>
                  </a:schemeClr>
                </a:solidFill>
              </a:rPr>
              <a:t>aussi</a:t>
            </a:r>
            <a:r>
              <a:rPr lang="es-ES_tradnl" sz="1400" dirty="0">
                <a:solidFill>
                  <a:schemeClr val="tx2">
                    <a:lumMod val="50000"/>
                  </a:schemeClr>
                </a:solidFill>
              </a:rPr>
              <a:t> des </a:t>
            </a:r>
            <a:r>
              <a:rPr lang="es-ES_tradnl" sz="1400" dirty="0" err="1">
                <a:solidFill>
                  <a:schemeClr val="tx2">
                    <a:lumMod val="50000"/>
                  </a:schemeClr>
                </a:solidFill>
              </a:rPr>
              <a:t>inconvénients</a:t>
            </a:r>
            <a:r>
              <a:rPr lang="es-ES_tradnl" sz="1400" dirty="0">
                <a:solidFill>
                  <a:schemeClr val="tx2">
                    <a:lumMod val="50000"/>
                  </a:schemeClr>
                </a:solidFill>
              </a:rPr>
              <a:t>, </a:t>
            </a:r>
            <a:r>
              <a:rPr lang="es-ES_tradnl" sz="1400" dirty="0" err="1">
                <a:solidFill>
                  <a:schemeClr val="tx2">
                    <a:lumMod val="50000"/>
                  </a:schemeClr>
                </a:solidFill>
              </a:rPr>
              <a:t>comme</a:t>
            </a:r>
            <a:r>
              <a:rPr lang="es-ES_tradnl" sz="1400" dirty="0">
                <a:solidFill>
                  <a:schemeClr val="tx2">
                    <a:lumMod val="50000"/>
                  </a:schemeClr>
                </a:solidFill>
              </a:rPr>
              <a:t> </a:t>
            </a:r>
            <a:r>
              <a:rPr lang="es-ES_tradnl" sz="1400" dirty="0" err="1">
                <a:solidFill>
                  <a:schemeClr val="tx2">
                    <a:lumMod val="50000"/>
                  </a:schemeClr>
                </a:solidFill>
              </a:rPr>
              <a:t>avoir</a:t>
            </a:r>
            <a:r>
              <a:rPr lang="es-ES_tradnl" sz="1400" dirty="0">
                <a:solidFill>
                  <a:schemeClr val="tx2">
                    <a:lumMod val="50000"/>
                  </a:schemeClr>
                </a:solidFill>
              </a:rPr>
              <a:t> des </a:t>
            </a:r>
            <a:r>
              <a:rPr lang="es-ES_tradnl" sz="1400" dirty="0" err="1">
                <a:solidFill>
                  <a:schemeClr val="tx2">
                    <a:lumMod val="50000"/>
                  </a:schemeClr>
                </a:solidFill>
              </a:rPr>
              <a:t>petits</a:t>
            </a:r>
            <a:r>
              <a:rPr lang="es-ES_tradnl" sz="1400" dirty="0">
                <a:solidFill>
                  <a:schemeClr val="tx2">
                    <a:lumMod val="50000"/>
                  </a:schemeClr>
                </a:solidFill>
              </a:rPr>
              <a:t> </a:t>
            </a:r>
            <a:r>
              <a:rPr lang="es-ES_tradnl" sz="1400" dirty="0" err="1">
                <a:solidFill>
                  <a:schemeClr val="tx2">
                    <a:lumMod val="50000"/>
                  </a:schemeClr>
                </a:solidFill>
              </a:rPr>
              <a:t>enfants</a:t>
            </a:r>
            <a:r>
              <a:rPr lang="es-ES_tradnl" sz="1400" dirty="0">
                <a:solidFill>
                  <a:schemeClr val="tx2">
                    <a:lumMod val="50000"/>
                  </a:schemeClr>
                </a:solidFill>
              </a:rPr>
              <a:t> </a:t>
            </a:r>
            <a:r>
              <a:rPr lang="es-ES_tradnl" sz="1400" dirty="0" err="1">
                <a:solidFill>
                  <a:schemeClr val="tx2">
                    <a:lumMod val="50000"/>
                  </a:schemeClr>
                </a:solidFill>
              </a:rPr>
              <a:t>problématiques</a:t>
            </a:r>
            <a:r>
              <a:rPr lang="es-ES_tradnl" sz="1400" dirty="0">
                <a:solidFill>
                  <a:schemeClr val="tx2">
                    <a:lumMod val="50000"/>
                  </a:schemeClr>
                </a:solidFill>
              </a:rPr>
              <a:t>, des </a:t>
            </a:r>
            <a:r>
              <a:rPr lang="es-ES_tradnl" sz="1400" dirty="0" err="1">
                <a:solidFill>
                  <a:schemeClr val="tx2">
                    <a:lumMod val="50000"/>
                  </a:schemeClr>
                </a:solidFill>
              </a:rPr>
              <a:t>camarades</a:t>
            </a:r>
            <a:r>
              <a:rPr lang="es-ES_tradnl" sz="1400" dirty="0">
                <a:solidFill>
                  <a:schemeClr val="tx2">
                    <a:lumMod val="50000"/>
                  </a:schemeClr>
                </a:solidFill>
              </a:rPr>
              <a:t> </a:t>
            </a:r>
            <a:r>
              <a:rPr lang="es-ES_tradnl" sz="1400" dirty="0" err="1">
                <a:solidFill>
                  <a:schemeClr val="tx2">
                    <a:lumMod val="50000"/>
                  </a:schemeClr>
                </a:solidFill>
              </a:rPr>
              <a:t>antipathiques</a:t>
            </a:r>
            <a:r>
              <a:rPr lang="es-ES_tradnl" sz="1400" dirty="0">
                <a:solidFill>
                  <a:schemeClr val="tx2">
                    <a:lumMod val="50000"/>
                  </a:schemeClr>
                </a:solidFill>
              </a:rPr>
              <a:t> </a:t>
            </a:r>
            <a:r>
              <a:rPr lang="es-ES_tradnl" sz="1400" dirty="0" err="1">
                <a:solidFill>
                  <a:schemeClr val="tx2">
                    <a:lumMod val="50000"/>
                  </a:schemeClr>
                </a:solidFill>
              </a:rPr>
              <a:t>ou</a:t>
            </a:r>
            <a:r>
              <a:rPr lang="es-ES_tradnl" sz="1400" dirty="0">
                <a:solidFill>
                  <a:schemeClr val="tx2">
                    <a:lumMod val="50000"/>
                  </a:schemeClr>
                </a:solidFill>
              </a:rPr>
              <a:t> si </a:t>
            </a:r>
            <a:r>
              <a:rPr lang="es-ES_tradnl" sz="1400" dirty="0" err="1">
                <a:solidFill>
                  <a:schemeClr val="tx2">
                    <a:lumMod val="50000"/>
                  </a:schemeClr>
                </a:solidFill>
              </a:rPr>
              <a:t>moi-même</a:t>
            </a:r>
            <a:r>
              <a:rPr lang="es-ES_tradnl" sz="1400" dirty="0">
                <a:solidFill>
                  <a:schemeClr val="tx2">
                    <a:lumMod val="50000"/>
                  </a:schemeClr>
                </a:solidFill>
              </a:rPr>
              <a:t> </a:t>
            </a:r>
            <a:r>
              <a:rPr lang="es-ES_tradnl" sz="1400" dirty="0" err="1">
                <a:solidFill>
                  <a:schemeClr val="tx2">
                    <a:lumMod val="50000"/>
                  </a:schemeClr>
                </a:solidFill>
              </a:rPr>
              <a:t>j’ai</a:t>
            </a:r>
            <a:r>
              <a:rPr lang="es-ES_tradnl" sz="1400" dirty="0">
                <a:solidFill>
                  <a:schemeClr val="tx2">
                    <a:lumMod val="50000"/>
                  </a:schemeClr>
                </a:solidFill>
              </a:rPr>
              <a:t> des </a:t>
            </a:r>
            <a:r>
              <a:rPr lang="es-ES_tradnl" sz="1400" dirty="0" err="1">
                <a:solidFill>
                  <a:schemeClr val="tx2">
                    <a:lumMod val="50000"/>
                  </a:schemeClr>
                </a:solidFill>
              </a:rPr>
              <a:t>enfants</a:t>
            </a:r>
            <a:r>
              <a:rPr lang="es-ES_tradnl" sz="1400" dirty="0">
                <a:solidFill>
                  <a:schemeClr val="tx2">
                    <a:lumMod val="50000"/>
                  </a:schemeClr>
                </a:solidFill>
              </a:rPr>
              <a:t>, </a:t>
            </a:r>
            <a:r>
              <a:rPr lang="es-ES_tradnl" sz="1400" dirty="0" err="1">
                <a:solidFill>
                  <a:schemeClr val="tx2">
                    <a:lumMod val="50000"/>
                  </a:schemeClr>
                </a:solidFill>
              </a:rPr>
              <a:t>seront-ils</a:t>
            </a:r>
            <a:r>
              <a:rPr lang="es-ES_tradnl" sz="1400" dirty="0">
                <a:solidFill>
                  <a:schemeClr val="tx2">
                    <a:lumMod val="50000"/>
                  </a:schemeClr>
                </a:solidFill>
              </a:rPr>
              <a:t> </a:t>
            </a:r>
            <a:r>
              <a:rPr lang="es-ES_tradnl" sz="1400" dirty="0" err="1">
                <a:solidFill>
                  <a:schemeClr val="tx2">
                    <a:lumMod val="50000"/>
                  </a:schemeClr>
                </a:solidFill>
              </a:rPr>
              <a:t>peut-être</a:t>
            </a:r>
            <a:r>
              <a:rPr lang="es-ES_tradnl" sz="1400" dirty="0">
                <a:solidFill>
                  <a:schemeClr val="tx2">
                    <a:lumMod val="50000"/>
                  </a:schemeClr>
                </a:solidFill>
              </a:rPr>
              <a:t> </a:t>
            </a:r>
            <a:r>
              <a:rPr lang="es-ES_tradnl" sz="1400" dirty="0" err="1">
                <a:solidFill>
                  <a:schemeClr val="tx2">
                    <a:lumMod val="50000"/>
                  </a:schemeClr>
                </a:solidFill>
              </a:rPr>
              <a:t>quelquefois</a:t>
            </a:r>
            <a:r>
              <a:rPr lang="es-ES_tradnl" sz="1400" dirty="0">
                <a:solidFill>
                  <a:schemeClr val="tx2">
                    <a:lumMod val="50000"/>
                  </a:schemeClr>
                </a:solidFill>
              </a:rPr>
              <a:t> </a:t>
            </a:r>
            <a:r>
              <a:rPr lang="es-ES_tradnl" sz="1400" dirty="0" err="1">
                <a:solidFill>
                  <a:schemeClr val="tx2">
                    <a:lumMod val="50000"/>
                  </a:schemeClr>
                </a:solidFill>
              </a:rPr>
              <a:t>jaloux</a:t>
            </a:r>
            <a:r>
              <a:rPr lang="es-ES_tradnl" sz="1400" dirty="0">
                <a:solidFill>
                  <a:schemeClr val="tx2">
                    <a:lumMod val="50000"/>
                  </a:schemeClr>
                </a:solidFill>
              </a:rPr>
              <a:t> de mes </a:t>
            </a:r>
            <a:r>
              <a:rPr lang="es-ES_tradnl" sz="1400" dirty="0" err="1">
                <a:solidFill>
                  <a:schemeClr val="tx2">
                    <a:lumMod val="50000"/>
                  </a:schemeClr>
                </a:solidFill>
              </a:rPr>
              <a:t>petits</a:t>
            </a:r>
            <a:r>
              <a:rPr lang="es-ES_tradnl" sz="1400" dirty="0">
                <a:solidFill>
                  <a:schemeClr val="tx2">
                    <a:lumMod val="50000"/>
                  </a:schemeClr>
                </a:solidFill>
              </a:rPr>
              <a:t> </a:t>
            </a:r>
            <a:r>
              <a:rPr lang="es-ES_tradnl" sz="1400" dirty="0" err="1">
                <a:solidFill>
                  <a:schemeClr val="tx2">
                    <a:lumMod val="50000"/>
                  </a:schemeClr>
                </a:solidFill>
              </a:rPr>
              <a:t>enfants</a:t>
            </a:r>
            <a:r>
              <a:rPr lang="es-ES_tradnl" sz="1400" dirty="0">
                <a:solidFill>
                  <a:schemeClr val="tx2">
                    <a:lumMod val="50000"/>
                  </a:schemeClr>
                </a:solidFill>
              </a:rPr>
              <a:t> de </a:t>
            </a:r>
            <a:r>
              <a:rPr lang="es-ES_tradnl" sz="1400" dirty="0" err="1">
                <a:solidFill>
                  <a:schemeClr val="tx2">
                    <a:lumMod val="50000"/>
                  </a:schemeClr>
                </a:solidFill>
              </a:rPr>
              <a:t>l’école</a:t>
            </a:r>
            <a:r>
              <a:rPr lang="es-ES_tradnl" sz="1400" dirty="0">
                <a:solidFill>
                  <a:schemeClr val="tx2">
                    <a:lumMod val="50000"/>
                  </a:schemeClr>
                </a:solidFill>
              </a:rPr>
              <a:t>? </a:t>
            </a:r>
            <a:r>
              <a:rPr lang="es-ES_tradnl" sz="1400" dirty="0" err="1">
                <a:solidFill>
                  <a:schemeClr val="tx2">
                    <a:lumMod val="50000"/>
                  </a:schemeClr>
                </a:solidFill>
              </a:rPr>
              <a:t>Cependant</a:t>
            </a:r>
            <a:r>
              <a:rPr lang="es-ES_tradnl" sz="1400" dirty="0">
                <a:solidFill>
                  <a:schemeClr val="tx2">
                    <a:lumMod val="50000"/>
                  </a:schemeClr>
                </a:solidFill>
              </a:rPr>
              <a:t> je </a:t>
            </a:r>
            <a:r>
              <a:rPr lang="es-ES_tradnl" sz="1400" dirty="0" err="1">
                <a:solidFill>
                  <a:schemeClr val="tx2">
                    <a:lumMod val="50000"/>
                  </a:schemeClr>
                </a:solidFill>
              </a:rPr>
              <a:t>suis</a:t>
            </a:r>
            <a:r>
              <a:rPr lang="es-ES_tradnl" sz="1400" dirty="0">
                <a:solidFill>
                  <a:schemeClr val="tx2">
                    <a:lumMod val="50000"/>
                  </a:schemeClr>
                </a:solidFill>
              </a:rPr>
              <a:t> </a:t>
            </a:r>
            <a:r>
              <a:rPr lang="es-ES_tradnl" sz="1400" dirty="0" err="1">
                <a:solidFill>
                  <a:schemeClr val="tx2">
                    <a:lumMod val="50000"/>
                  </a:schemeClr>
                </a:solidFill>
              </a:rPr>
              <a:t>sûre</a:t>
            </a:r>
            <a:r>
              <a:rPr lang="es-ES_tradnl" sz="1400" dirty="0">
                <a:solidFill>
                  <a:schemeClr val="tx2">
                    <a:lumMod val="50000"/>
                  </a:schemeClr>
                </a:solidFill>
              </a:rPr>
              <a:t> que les </a:t>
            </a:r>
            <a:r>
              <a:rPr lang="es-ES_tradnl" sz="1400" dirty="0" err="1">
                <a:solidFill>
                  <a:schemeClr val="tx2">
                    <a:lumMod val="50000"/>
                  </a:schemeClr>
                </a:solidFill>
              </a:rPr>
              <a:t>inconvénients</a:t>
            </a:r>
            <a:r>
              <a:rPr lang="es-ES_tradnl" sz="1400" dirty="0">
                <a:solidFill>
                  <a:schemeClr val="tx2">
                    <a:lumMod val="50000"/>
                  </a:schemeClr>
                </a:solidFill>
              </a:rPr>
              <a:t> </a:t>
            </a:r>
            <a:r>
              <a:rPr lang="es-ES_tradnl" sz="1400" dirty="0" err="1">
                <a:solidFill>
                  <a:schemeClr val="tx2">
                    <a:lumMod val="50000"/>
                  </a:schemeClr>
                </a:solidFill>
              </a:rPr>
              <a:t>seront</a:t>
            </a:r>
            <a:r>
              <a:rPr lang="es-ES_tradnl" sz="1400" dirty="0">
                <a:solidFill>
                  <a:schemeClr val="tx2">
                    <a:lumMod val="50000"/>
                  </a:schemeClr>
                </a:solidFill>
              </a:rPr>
              <a:t> </a:t>
            </a:r>
            <a:r>
              <a:rPr lang="es-ES_tradnl" sz="1400" dirty="0" err="1">
                <a:solidFill>
                  <a:schemeClr val="tx2">
                    <a:lumMod val="50000"/>
                  </a:schemeClr>
                </a:solidFill>
              </a:rPr>
              <a:t>inférieurs</a:t>
            </a:r>
            <a:r>
              <a:rPr lang="es-ES_tradnl" sz="1400" dirty="0">
                <a:solidFill>
                  <a:schemeClr val="tx2">
                    <a:lumMod val="50000"/>
                  </a:schemeClr>
                </a:solidFill>
              </a:rPr>
              <a:t> en nombre </a:t>
            </a:r>
            <a:r>
              <a:rPr lang="es-ES_tradnl" sz="1400" dirty="0" err="1">
                <a:solidFill>
                  <a:schemeClr val="tx2">
                    <a:lumMod val="50000"/>
                  </a:schemeClr>
                </a:solidFill>
              </a:rPr>
              <a:t>aux</a:t>
            </a:r>
            <a:r>
              <a:rPr lang="es-ES_tradnl" sz="1400" dirty="0">
                <a:solidFill>
                  <a:schemeClr val="tx2">
                    <a:lumMod val="50000"/>
                  </a:schemeClr>
                </a:solidFill>
              </a:rPr>
              <a:t> </a:t>
            </a:r>
            <a:r>
              <a:rPr lang="es-ES_tradnl" sz="1400" dirty="0" err="1">
                <a:solidFill>
                  <a:schemeClr val="tx2">
                    <a:lumMod val="50000"/>
                  </a:schemeClr>
                </a:solidFill>
              </a:rPr>
              <a:t>avantages</a:t>
            </a:r>
            <a:r>
              <a:rPr lang="es-ES_tradnl" sz="1400" dirty="0">
                <a:solidFill>
                  <a:schemeClr val="tx2">
                    <a:lumMod val="50000"/>
                  </a:schemeClr>
                </a:solidFill>
              </a:rPr>
              <a:t>. Si je </a:t>
            </a:r>
            <a:r>
              <a:rPr lang="es-ES_tradnl" sz="1400" dirty="0" err="1">
                <a:solidFill>
                  <a:schemeClr val="tx2">
                    <a:lumMod val="50000"/>
                  </a:schemeClr>
                </a:solidFill>
              </a:rPr>
              <a:t>ne</a:t>
            </a:r>
            <a:r>
              <a:rPr lang="es-ES_tradnl" sz="1400" dirty="0">
                <a:solidFill>
                  <a:schemeClr val="tx2">
                    <a:lumMod val="50000"/>
                  </a:schemeClr>
                </a:solidFill>
              </a:rPr>
              <a:t> </a:t>
            </a:r>
            <a:r>
              <a:rPr lang="es-ES_tradnl" sz="1400" dirty="0" err="1">
                <a:solidFill>
                  <a:schemeClr val="tx2">
                    <a:lumMod val="50000"/>
                  </a:schemeClr>
                </a:solidFill>
              </a:rPr>
              <a:t>peux</a:t>
            </a:r>
            <a:r>
              <a:rPr lang="es-ES_tradnl" sz="1400" dirty="0">
                <a:solidFill>
                  <a:schemeClr val="tx2">
                    <a:lumMod val="50000"/>
                  </a:schemeClr>
                </a:solidFill>
              </a:rPr>
              <a:t> </a:t>
            </a:r>
            <a:r>
              <a:rPr lang="es-ES_tradnl" sz="1400" dirty="0" err="1">
                <a:solidFill>
                  <a:schemeClr val="tx2">
                    <a:lumMod val="50000"/>
                  </a:schemeClr>
                </a:solidFill>
              </a:rPr>
              <a:t>pas</a:t>
            </a:r>
            <a:r>
              <a:rPr lang="es-ES_tradnl" sz="1400" dirty="0">
                <a:solidFill>
                  <a:schemeClr val="tx2">
                    <a:lumMod val="50000"/>
                  </a:schemeClr>
                </a:solidFill>
              </a:rPr>
              <a:t> </a:t>
            </a:r>
            <a:r>
              <a:rPr lang="es-ES_tradnl" sz="1400" dirty="0" err="1">
                <a:solidFill>
                  <a:schemeClr val="tx2">
                    <a:lumMod val="50000"/>
                  </a:schemeClr>
                </a:solidFill>
              </a:rPr>
              <a:t>choisir</a:t>
            </a:r>
            <a:r>
              <a:rPr lang="es-ES_tradnl" sz="1400" dirty="0">
                <a:solidFill>
                  <a:schemeClr val="tx2">
                    <a:lumMod val="50000"/>
                  </a:schemeClr>
                </a:solidFill>
              </a:rPr>
              <a:t> </a:t>
            </a:r>
            <a:r>
              <a:rPr lang="es-ES_tradnl" sz="1400" dirty="0" err="1">
                <a:solidFill>
                  <a:schemeClr val="tx2">
                    <a:lumMod val="50000"/>
                  </a:schemeClr>
                </a:solidFill>
              </a:rPr>
              <a:t>cette</a:t>
            </a:r>
            <a:r>
              <a:rPr lang="es-ES_tradnl" sz="1400" dirty="0">
                <a:solidFill>
                  <a:schemeClr val="tx2">
                    <a:lumMod val="50000"/>
                  </a:schemeClr>
                </a:solidFill>
              </a:rPr>
              <a:t> </a:t>
            </a:r>
            <a:r>
              <a:rPr lang="es-ES_tradnl" sz="1400" dirty="0" err="1">
                <a:solidFill>
                  <a:schemeClr val="tx2">
                    <a:lumMod val="50000"/>
                  </a:schemeClr>
                </a:solidFill>
              </a:rPr>
              <a:t>profession</a:t>
            </a:r>
            <a:r>
              <a:rPr lang="es-ES_tradnl" sz="1400" dirty="0">
                <a:solidFill>
                  <a:schemeClr val="tx2">
                    <a:lumMod val="50000"/>
                  </a:schemeClr>
                </a:solidFill>
              </a:rPr>
              <a:t>, je </a:t>
            </a:r>
            <a:r>
              <a:rPr lang="es-ES_tradnl" sz="1400" dirty="0" err="1">
                <a:solidFill>
                  <a:schemeClr val="tx2">
                    <a:lumMod val="50000"/>
                  </a:schemeClr>
                </a:solidFill>
              </a:rPr>
              <a:t>voudrais</a:t>
            </a:r>
            <a:r>
              <a:rPr lang="es-ES_tradnl" sz="1400" dirty="0">
                <a:solidFill>
                  <a:schemeClr val="tx2">
                    <a:lumMod val="50000"/>
                  </a:schemeClr>
                </a:solidFill>
              </a:rPr>
              <a:t> </a:t>
            </a:r>
            <a:r>
              <a:rPr lang="es-ES_tradnl" sz="1400" dirty="0" err="1">
                <a:solidFill>
                  <a:schemeClr val="tx2">
                    <a:lumMod val="50000"/>
                  </a:schemeClr>
                </a:solidFill>
              </a:rPr>
              <a:t>travailler</a:t>
            </a:r>
            <a:r>
              <a:rPr lang="es-ES_tradnl" sz="1400" dirty="0">
                <a:solidFill>
                  <a:schemeClr val="tx2">
                    <a:lumMod val="50000"/>
                  </a:schemeClr>
                </a:solidFill>
              </a:rPr>
              <a:t> </a:t>
            </a:r>
            <a:r>
              <a:rPr lang="es-ES_tradnl" sz="1400" dirty="0" err="1">
                <a:solidFill>
                  <a:schemeClr val="tx2">
                    <a:lumMod val="50000"/>
                  </a:schemeClr>
                </a:solidFill>
              </a:rPr>
              <a:t>dans</a:t>
            </a:r>
            <a:r>
              <a:rPr lang="es-ES_tradnl" sz="1400" dirty="0">
                <a:solidFill>
                  <a:schemeClr val="tx2">
                    <a:lumMod val="50000"/>
                  </a:schemeClr>
                </a:solidFill>
              </a:rPr>
              <a:t> un poste </a:t>
            </a:r>
            <a:r>
              <a:rPr lang="es-ES_tradnl" sz="1400" dirty="0" err="1">
                <a:solidFill>
                  <a:schemeClr val="tx2">
                    <a:lumMod val="50000"/>
                  </a:schemeClr>
                </a:solidFill>
              </a:rPr>
              <a:t>qui</a:t>
            </a:r>
            <a:r>
              <a:rPr lang="es-ES_tradnl" sz="1400" dirty="0">
                <a:solidFill>
                  <a:schemeClr val="tx2">
                    <a:lumMod val="50000"/>
                  </a:schemeClr>
                </a:solidFill>
              </a:rPr>
              <a:t> </a:t>
            </a:r>
            <a:r>
              <a:rPr lang="es-ES_tradnl" sz="1400" dirty="0" err="1">
                <a:solidFill>
                  <a:schemeClr val="tx2">
                    <a:lumMod val="50000"/>
                  </a:schemeClr>
                </a:solidFill>
              </a:rPr>
              <a:t>serait</a:t>
            </a:r>
            <a:r>
              <a:rPr lang="es-ES_tradnl" sz="1400" dirty="0">
                <a:solidFill>
                  <a:schemeClr val="tx2">
                    <a:lumMod val="50000"/>
                  </a:schemeClr>
                </a:solidFill>
              </a:rPr>
              <a:t> en </a:t>
            </a:r>
            <a:r>
              <a:rPr lang="es-ES_tradnl" sz="1400" dirty="0" err="1">
                <a:solidFill>
                  <a:schemeClr val="tx2">
                    <a:lumMod val="50000"/>
                  </a:schemeClr>
                </a:solidFill>
              </a:rPr>
              <a:t>relation</a:t>
            </a:r>
            <a:r>
              <a:rPr lang="es-ES_tradnl" sz="1400" dirty="0">
                <a:solidFill>
                  <a:schemeClr val="tx2">
                    <a:lumMod val="50000"/>
                  </a:schemeClr>
                </a:solidFill>
              </a:rPr>
              <a:t> </a:t>
            </a:r>
            <a:r>
              <a:rPr lang="es-ES_tradnl" sz="1400" dirty="0" err="1">
                <a:solidFill>
                  <a:schemeClr val="tx2">
                    <a:lumMod val="50000"/>
                  </a:schemeClr>
                </a:solidFill>
              </a:rPr>
              <a:t>avec</a:t>
            </a:r>
            <a:r>
              <a:rPr lang="es-ES_tradnl" sz="1400" dirty="0">
                <a:solidFill>
                  <a:schemeClr val="tx2">
                    <a:lumMod val="50000"/>
                  </a:schemeClr>
                </a:solidFill>
              </a:rPr>
              <a:t> les </a:t>
            </a:r>
            <a:r>
              <a:rPr lang="es-ES_tradnl" sz="1400" dirty="0" err="1">
                <a:solidFill>
                  <a:schemeClr val="tx2">
                    <a:lumMod val="50000"/>
                  </a:schemeClr>
                </a:solidFill>
              </a:rPr>
              <a:t>ressources</a:t>
            </a:r>
            <a:r>
              <a:rPr lang="es-ES_tradnl" sz="1400" dirty="0">
                <a:solidFill>
                  <a:schemeClr val="tx2">
                    <a:lumMod val="50000"/>
                  </a:schemeClr>
                </a:solidFill>
              </a:rPr>
              <a:t> sociales </a:t>
            </a:r>
            <a:r>
              <a:rPr lang="es-ES_tradnl" sz="1400" dirty="0" err="1">
                <a:solidFill>
                  <a:schemeClr val="tx2">
                    <a:lumMod val="50000"/>
                  </a:schemeClr>
                </a:solidFill>
              </a:rPr>
              <a:t>pour</a:t>
            </a:r>
            <a:r>
              <a:rPr lang="es-ES_tradnl" sz="1400" dirty="0">
                <a:solidFill>
                  <a:schemeClr val="tx2">
                    <a:lumMod val="50000"/>
                  </a:schemeClr>
                </a:solidFill>
              </a:rPr>
              <a:t> </a:t>
            </a:r>
            <a:r>
              <a:rPr lang="es-ES_tradnl" sz="1400" dirty="0" err="1">
                <a:solidFill>
                  <a:schemeClr val="tx2">
                    <a:lumMod val="50000"/>
                  </a:schemeClr>
                </a:solidFill>
              </a:rPr>
              <a:t>pouvoir</a:t>
            </a:r>
            <a:r>
              <a:rPr lang="es-ES_tradnl" sz="1400" dirty="0">
                <a:solidFill>
                  <a:schemeClr val="tx2">
                    <a:lumMod val="50000"/>
                  </a:schemeClr>
                </a:solidFill>
              </a:rPr>
              <a:t> </a:t>
            </a:r>
            <a:r>
              <a:rPr lang="es-ES_tradnl" sz="1400" dirty="0" err="1">
                <a:solidFill>
                  <a:schemeClr val="tx2">
                    <a:lumMod val="50000"/>
                  </a:schemeClr>
                </a:solidFill>
              </a:rPr>
              <a:t>aider</a:t>
            </a:r>
            <a:r>
              <a:rPr lang="es-ES_tradnl" sz="1400" dirty="0">
                <a:solidFill>
                  <a:schemeClr val="tx2">
                    <a:lumMod val="50000"/>
                  </a:schemeClr>
                </a:solidFill>
              </a:rPr>
              <a:t> les </a:t>
            </a:r>
            <a:r>
              <a:rPr lang="es-ES_tradnl" sz="1400" dirty="0" err="1">
                <a:solidFill>
                  <a:schemeClr val="tx2">
                    <a:lumMod val="50000"/>
                  </a:schemeClr>
                </a:solidFill>
              </a:rPr>
              <a:t>personnes</a:t>
            </a:r>
            <a:r>
              <a:rPr lang="es-ES_tradnl" sz="1400" dirty="0">
                <a:solidFill>
                  <a:schemeClr val="tx2">
                    <a:lumMod val="50000"/>
                  </a:schemeClr>
                </a:solidFill>
              </a:rPr>
              <a:t>. </a:t>
            </a:r>
            <a:endParaRPr lang="es-ES" sz="1400" dirty="0">
              <a:solidFill>
                <a:schemeClr val="tx2">
                  <a:lumMod val="50000"/>
                </a:schemeClr>
              </a:solidFill>
            </a:endParaRPr>
          </a:p>
          <a:p>
            <a:r>
              <a:rPr lang="es-ES_tradnl" sz="1400" dirty="0">
                <a:solidFill>
                  <a:schemeClr val="tx2">
                    <a:lumMod val="50000"/>
                  </a:schemeClr>
                </a:solidFill>
              </a:rPr>
              <a:t> </a:t>
            </a:r>
            <a:endParaRPr lang="es-ES" sz="1400" dirty="0">
              <a:solidFill>
                <a:schemeClr val="tx2">
                  <a:lumMod val="50000"/>
                </a:schemeClr>
              </a:solidFill>
            </a:endParaRPr>
          </a:p>
          <a:p>
            <a:r>
              <a:rPr lang="es-ES_tradnl" sz="1400" dirty="0" err="1">
                <a:solidFill>
                  <a:schemeClr val="tx2">
                    <a:lumMod val="50000"/>
                  </a:schemeClr>
                </a:solidFill>
              </a:rPr>
              <a:t>Dans</a:t>
            </a:r>
            <a:r>
              <a:rPr lang="es-ES_tradnl" sz="1400" dirty="0">
                <a:solidFill>
                  <a:schemeClr val="tx2">
                    <a:lumMod val="50000"/>
                  </a:schemeClr>
                </a:solidFill>
              </a:rPr>
              <a:t> dix </a:t>
            </a:r>
            <a:r>
              <a:rPr lang="es-ES_tradnl" sz="1400" dirty="0" err="1">
                <a:solidFill>
                  <a:schemeClr val="tx2">
                    <a:lumMod val="50000"/>
                  </a:schemeClr>
                </a:solidFill>
              </a:rPr>
              <a:t>ans</a:t>
            </a:r>
            <a:r>
              <a:rPr lang="es-ES_tradnl" sz="1400" dirty="0">
                <a:solidFill>
                  <a:schemeClr val="tx2">
                    <a:lumMod val="50000"/>
                  </a:schemeClr>
                </a:solidFill>
              </a:rPr>
              <a:t>, </a:t>
            </a:r>
            <a:r>
              <a:rPr lang="es-ES_tradnl" sz="1400" dirty="0" err="1">
                <a:solidFill>
                  <a:schemeClr val="tx2">
                    <a:lumMod val="50000"/>
                  </a:schemeClr>
                </a:solidFill>
              </a:rPr>
              <a:t>j’espère</a:t>
            </a:r>
            <a:r>
              <a:rPr lang="es-ES_tradnl" sz="1400" dirty="0">
                <a:solidFill>
                  <a:schemeClr val="tx2">
                    <a:lumMod val="50000"/>
                  </a:schemeClr>
                </a:solidFill>
              </a:rPr>
              <a:t> </a:t>
            </a:r>
            <a:r>
              <a:rPr lang="es-ES_tradnl" sz="1400" dirty="0" err="1">
                <a:solidFill>
                  <a:schemeClr val="tx2">
                    <a:lumMod val="50000"/>
                  </a:schemeClr>
                </a:solidFill>
              </a:rPr>
              <a:t>avoir</a:t>
            </a:r>
            <a:r>
              <a:rPr lang="es-ES_tradnl" sz="1400" dirty="0">
                <a:solidFill>
                  <a:schemeClr val="tx2">
                    <a:lumMod val="50000"/>
                  </a:schemeClr>
                </a:solidFill>
              </a:rPr>
              <a:t>  un </a:t>
            </a:r>
            <a:r>
              <a:rPr lang="es-ES_tradnl" sz="1400" dirty="0" err="1">
                <a:solidFill>
                  <a:schemeClr val="tx2">
                    <a:lumMod val="50000"/>
                  </a:schemeClr>
                </a:solidFill>
              </a:rPr>
              <a:t>travail</a:t>
            </a:r>
            <a:r>
              <a:rPr lang="es-ES_tradnl" sz="1400" dirty="0">
                <a:solidFill>
                  <a:schemeClr val="tx2">
                    <a:lumMod val="50000"/>
                  </a:schemeClr>
                </a:solidFill>
              </a:rPr>
              <a:t> </a:t>
            </a:r>
            <a:r>
              <a:rPr lang="es-ES_tradnl" sz="1400" dirty="0" err="1">
                <a:solidFill>
                  <a:schemeClr val="tx2">
                    <a:lumMod val="50000"/>
                  </a:schemeClr>
                </a:solidFill>
              </a:rPr>
              <a:t>stable</a:t>
            </a:r>
            <a:r>
              <a:rPr lang="es-ES_tradnl" sz="1400" dirty="0">
                <a:solidFill>
                  <a:schemeClr val="tx2">
                    <a:lumMod val="50000"/>
                  </a:schemeClr>
                </a:solidFill>
              </a:rPr>
              <a:t>, une vie </a:t>
            </a:r>
            <a:r>
              <a:rPr lang="es-ES_tradnl" sz="1400" dirty="0" err="1">
                <a:solidFill>
                  <a:schemeClr val="tx2">
                    <a:lumMod val="50000"/>
                  </a:schemeClr>
                </a:solidFill>
              </a:rPr>
              <a:t>tranquille</a:t>
            </a:r>
            <a:r>
              <a:rPr lang="es-ES_tradnl" sz="1400" dirty="0">
                <a:solidFill>
                  <a:schemeClr val="tx2">
                    <a:lumMod val="50000"/>
                  </a:schemeClr>
                </a:solidFill>
              </a:rPr>
              <a:t>, je me </a:t>
            </a:r>
            <a:r>
              <a:rPr lang="es-ES_tradnl" sz="1400" dirty="0" err="1">
                <a:solidFill>
                  <a:schemeClr val="tx2">
                    <a:lumMod val="50000"/>
                  </a:schemeClr>
                </a:solidFill>
              </a:rPr>
              <a:t>vois</a:t>
            </a:r>
            <a:r>
              <a:rPr lang="es-ES_tradnl" sz="1400" dirty="0">
                <a:solidFill>
                  <a:schemeClr val="tx2">
                    <a:lumMod val="50000"/>
                  </a:schemeClr>
                </a:solidFill>
              </a:rPr>
              <a:t> </a:t>
            </a:r>
            <a:r>
              <a:rPr lang="es-ES_tradnl" sz="1400" dirty="0" err="1">
                <a:solidFill>
                  <a:schemeClr val="tx2">
                    <a:lumMod val="50000"/>
                  </a:schemeClr>
                </a:solidFill>
              </a:rPr>
              <a:t>installée</a:t>
            </a:r>
            <a:r>
              <a:rPr lang="es-ES_tradnl" sz="1400" dirty="0">
                <a:solidFill>
                  <a:schemeClr val="tx2">
                    <a:lumMod val="50000"/>
                  </a:schemeClr>
                </a:solidFill>
              </a:rPr>
              <a:t> </a:t>
            </a:r>
            <a:r>
              <a:rPr lang="es-ES_tradnl" sz="1400" dirty="0" err="1">
                <a:solidFill>
                  <a:schemeClr val="tx2">
                    <a:lumMod val="50000"/>
                  </a:schemeClr>
                </a:solidFill>
              </a:rPr>
              <a:t>dans</a:t>
            </a:r>
            <a:r>
              <a:rPr lang="es-ES_tradnl" sz="1400" dirty="0">
                <a:solidFill>
                  <a:schemeClr val="tx2">
                    <a:lumMod val="50000"/>
                  </a:schemeClr>
                </a:solidFill>
              </a:rPr>
              <a:t> un </a:t>
            </a:r>
            <a:r>
              <a:rPr lang="es-ES_tradnl" sz="1400" dirty="0" err="1">
                <a:solidFill>
                  <a:schemeClr val="tx2">
                    <a:lumMod val="50000"/>
                  </a:schemeClr>
                </a:solidFill>
              </a:rPr>
              <a:t>appartement</a:t>
            </a:r>
            <a:r>
              <a:rPr lang="es-ES_tradnl" sz="1400" dirty="0">
                <a:solidFill>
                  <a:schemeClr val="tx2">
                    <a:lumMod val="50000"/>
                  </a:schemeClr>
                </a:solidFill>
              </a:rPr>
              <a:t>, </a:t>
            </a:r>
            <a:r>
              <a:rPr lang="es-ES_tradnl" sz="1400" dirty="0" err="1">
                <a:solidFill>
                  <a:schemeClr val="tx2">
                    <a:lumMod val="50000"/>
                  </a:schemeClr>
                </a:solidFill>
              </a:rPr>
              <a:t>seule</a:t>
            </a:r>
            <a:r>
              <a:rPr lang="es-ES_tradnl" sz="1400" dirty="0">
                <a:solidFill>
                  <a:schemeClr val="tx2">
                    <a:lumMod val="50000"/>
                  </a:schemeClr>
                </a:solidFill>
              </a:rPr>
              <a:t> </a:t>
            </a:r>
            <a:r>
              <a:rPr lang="es-ES_tradnl" sz="1400" dirty="0" err="1">
                <a:solidFill>
                  <a:schemeClr val="tx2">
                    <a:lumMod val="50000"/>
                  </a:schemeClr>
                </a:solidFill>
              </a:rPr>
              <a:t>ou</a:t>
            </a:r>
            <a:r>
              <a:rPr lang="es-ES_tradnl" sz="1400" dirty="0">
                <a:solidFill>
                  <a:schemeClr val="tx2">
                    <a:lumMod val="50000"/>
                  </a:schemeClr>
                </a:solidFill>
              </a:rPr>
              <a:t> en </a:t>
            </a:r>
            <a:r>
              <a:rPr lang="es-ES_tradnl" sz="1400" dirty="0" err="1">
                <a:solidFill>
                  <a:schemeClr val="tx2">
                    <a:lumMod val="50000"/>
                  </a:schemeClr>
                </a:solidFill>
              </a:rPr>
              <a:t>colocation</a:t>
            </a:r>
            <a:r>
              <a:rPr lang="es-ES_tradnl" sz="1400" dirty="0">
                <a:solidFill>
                  <a:schemeClr val="tx2">
                    <a:lumMod val="50000"/>
                  </a:schemeClr>
                </a:solidFill>
              </a:rPr>
              <a:t> </a:t>
            </a:r>
            <a:r>
              <a:rPr lang="es-ES_tradnl" sz="1400" dirty="0" err="1">
                <a:solidFill>
                  <a:schemeClr val="tx2">
                    <a:lumMod val="50000"/>
                  </a:schemeClr>
                </a:solidFill>
              </a:rPr>
              <a:t>avec</a:t>
            </a:r>
            <a:r>
              <a:rPr lang="es-ES_tradnl" sz="1400" dirty="0">
                <a:solidFill>
                  <a:schemeClr val="tx2">
                    <a:lumMod val="50000"/>
                  </a:schemeClr>
                </a:solidFill>
              </a:rPr>
              <a:t> une de mes </a:t>
            </a:r>
            <a:r>
              <a:rPr lang="es-ES_tradnl" sz="1400" dirty="0" err="1">
                <a:solidFill>
                  <a:schemeClr val="tx2">
                    <a:lumMod val="50000"/>
                  </a:schemeClr>
                </a:solidFill>
              </a:rPr>
              <a:t>meilleures</a:t>
            </a:r>
            <a:r>
              <a:rPr lang="es-ES_tradnl" sz="1400" dirty="0">
                <a:solidFill>
                  <a:schemeClr val="tx2">
                    <a:lumMod val="50000"/>
                  </a:schemeClr>
                </a:solidFill>
              </a:rPr>
              <a:t> </a:t>
            </a:r>
            <a:r>
              <a:rPr lang="es-ES_tradnl" sz="1400" dirty="0" err="1">
                <a:solidFill>
                  <a:schemeClr val="tx2">
                    <a:lumMod val="50000"/>
                  </a:schemeClr>
                </a:solidFill>
              </a:rPr>
              <a:t>amies</a:t>
            </a:r>
            <a:r>
              <a:rPr lang="es-ES_tradnl" sz="1400" dirty="0">
                <a:solidFill>
                  <a:schemeClr val="tx2">
                    <a:lumMod val="50000"/>
                  </a:schemeClr>
                </a:solidFill>
              </a:rPr>
              <a:t>, </a:t>
            </a:r>
            <a:r>
              <a:rPr lang="es-ES_tradnl" sz="1400" dirty="0" err="1">
                <a:solidFill>
                  <a:schemeClr val="tx2">
                    <a:lumMod val="50000"/>
                  </a:schemeClr>
                </a:solidFill>
              </a:rPr>
              <a:t>dans</a:t>
            </a:r>
            <a:r>
              <a:rPr lang="es-ES_tradnl" sz="1400" dirty="0">
                <a:solidFill>
                  <a:schemeClr val="tx2">
                    <a:lumMod val="50000"/>
                  </a:schemeClr>
                </a:solidFill>
              </a:rPr>
              <a:t> une </a:t>
            </a:r>
            <a:r>
              <a:rPr lang="es-ES_tradnl" sz="1400" dirty="0" err="1">
                <a:solidFill>
                  <a:schemeClr val="tx2">
                    <a:lumMod val="50000"/>
                  </a:schemeClr>
                </a:solidFill>
              </a:rPr>
              <a:t>ville</a:t>
            </a:r>
            <a:r>
              <a:rPr lang="es-ES_tradnl" sz="1400" dirty="0">
                <a:solidFill>
                  <a:schemeClr val="tx2">
                    <a:lumMod val="50000"/>
                  </a:schemeClr>
                </a:solidFill>
              </a:rPr>
              <a:t> </a:t>
            </a:r>
            <a:r>
              <a:rPr lang="es-ES_tradnl" sz="1400" dirty="0" err="1">
                <a:solidFill>
                  <a:schemeClr val="tx2">
                    <a:lumMod val="50000"/>
                  </a:schemeClr>
                </a:solidFill>
              </a:rPr>
              <a:t>animée</a:t>
            </a:r>
            <a:r>
              <a:rPr lang="es-ES_tradnl" sz="1400" dirty="0">
                <a:solidFill>
                  <a:schemeClr val="tx2">
                    <a:lumMod val="50000"/>
                  </a:schemeClr>
                </a:solidFill>
              </a:rPr>
              <a:t> et </a:t>
            </a:r>
            <a:r>
              <a:rPr lang="es-ES_tradnl" sz="1400" dirty="0" err="1">
                <a:solidFill>
                  <a:schemeClr val="tx2">
                    <a:lumMod val="50000"/>
                  </a:schemeClr>
                </a:solidFill>
              </a:rPr>
              <a:t>chaleureuse</a:t>
            </a:r>
            <a:r>
              <a:rPr lang="es-ES_tradnl" sz="1400" dirty="0">
                <a:solidFill>
                  <a:schemeClr val="tx2">
                    <a:lumMod val="50000"/>
                  </a:schemeClr>
                </a:solidFill>
              </a:rPr>
              <a:t>, et </a:t>
            </a:r>
            <a:r>
              <a:rPr lang="es-ES_tradnl" sz="1400" dirty="0" err="1">
                <a:solidFill>
                  <a:schemeClr val="tx2">
                    <a:lumMod val="50000"/>
                  </a:schemeClr>
                </a:solidFill>
              </a:rPr>
              <a:t>j’espère</a:t>
            </a:r>
            <a:r>
              <a:rPr lang="es-ES_tradnl" sz="1400" dirty="0">
                <a:solidFill>
                  <a:schemeClr val="tx2">
                    <a:lumMod val="50000"/>
                  </a:schemeClr>
                </a:solidFill>
              </a:rPr>
              <a:t> que </a:t>
            </a:r>
            <a:r>
              <a:rPr lang="es-ES_tradnl" sz="1400" dirty="0" err="1">
                <a:solidFill>
                  <a:schemeClr val="tx2">
                    <a:lumMod val="50000"/>
                  </a:schemeClr>
                </a:solidFill>
              </a:rPr>
              <a:t>j’aurai</a:t>
            </a:r>
            <a:r>
              <a:rPr lang="es-ES_tradnl" sz="1400" dirty="0">
                <a:solidFill>
                  <a:schemeClr val="tx2">
                    <a:lumMod val="50000"/>
                  </a:schemeClr>
                </a:solidFill>
              </a:rPr>
              <a:t> </a:t>
            </a:r>
            <a:r>
              <a:rPr lang="es-ES_tradnl" sz="1400" dirty="0" err="1">
                <a:solidFill>
                  <a:schemeClr val="tx2">
                    <a:lumMod val="50000"/>
                  </a:schemeClr>
                </a:solidFill>
              </a:rPr>
              <a:t>pu</a:t>
            </a:r>
            <a:r>
              <a:rPr lang="es-ES_tradnl" sz="1400" dirty="0">
                <a:solidFill>
                  <a:schemeClr val="tx2">
                    <a:lumMod val="50000"/>
                  </a:schemeClr>
                </a:solidFill>
              </a:rPr>
              <a:t> </a:t>
            </a:r>
            <a:r>
              <a:rPr lang="es-ES_tradnl" sz="1400" dirty="0" err="1">
                <a:solidFill>
                  <a:schemeClr val="tx2">
                    <a:lumMod val="50000"/>
                  </a:schemeClr>
                </a:solidFill>
              </a:rPr>
              <a:t>compléter</a:t>
            </a:r>
            <a:r>
              <a:rPr lang="es-ES_tradnl" sz="1400" dirty="0">
                <a:solidFill>
                  <a:schemeClr val="tx2">
                    <a:lumMod val="50000"/>
                  </a:schemeClr>
                </a:solidFill>
              </a:rPr>
              <a:t> mes </a:t>
            </a:r>
            <a:r>
              <a:rPr lang="es-ES_tradnl" sz="1400" dirty="0" err="1">
                <a:solidFill>
                  <a:schemeClr val="tx2">
                    <a:lumMod val="50000"/>
                  </a:schemeClr>
                </a:solidFill>
              </a:rPr>
              <a:t>rêves</a:t>
            </a:r>
            <a:r>
              <a:rPr lang="es-ES_tradnl" sz="1400" dirty="0">
                <a:solidFill>
                  <a:schemeClr val="tx2">
                    <a:lumMod val="50000"/>
                  </a:schemeClr>
                </a:solidFill>
              </a:rPr>
              <a:t> </a:t>
            </a:r>
            <a:r>
              <a:rPr lang="es-ES_tradnl" sz="1400" dirty="0" err="1">
                <a:solidFill>
                  <a:schemeClr val="tx2">
                    <a:lumMod val="50000"/>
                  </a:schemeClr>
                </a:solidFill>
              </a:rPr>
              <a:t>jusqu’à</a:t>
            </a:r>
            <a:r>
              <a:rPr lang="es-ES_tradnl" sz="1400" dirty="0">
                <a:solidFill>
                  <a:schemeClr val="tx2">
                    <a:lumMod val="50000"/>
                  </a:schemeClr>
                </a:solidFill>
              </a:rPr>
              <a:t> ce </a:t>
            </a:r>
            <a:r>
              <a:rPr lang="es-ES_tradnl" sz="1400" dirty="0" err="1">
                <a:solidFill>
                  <a:schemeClr val="tx2">
                    <a:lumMod val="50000"/>
                  </a:schemeClr>
                </a:solidFill>
              </a:rPr>
              <a:t>moment-là</a:t>
            </a:r>
            <a:r>
              <a:rPr lang="es-ES_tradnl" sz="1400" dirty="0">
                <a:solidFill>
                  <a:schemeClr val="tx2">
                    <a:lumMod val="50000"/>
                  </a:schemeClr>
                </a:solidFill>
              </a:rPr>
              <a:t>. </a:t>
            </a:r>
            <a:endParaRPr lang="es-ES" sz="1400" dirty="0">
              <a:solidFill>
                <a:schemeClr val="tx2">
                  <a:lumMod val="50000"/>
                </a:schemeClr>
              </a:solidFill>
            </a:endParaRPr>
          </a:p>
          <a:p>
            <a:endParaRPr lang="es-ES" sz="1600" dirty="0">
              <a:solidFill>
                <a:schemeClr val="tx2">
                  <a:lumMod val="50000"/>
                </a:schemeClr>
              </a:solidFill>
            </a:endParaRPr>
          </a:p>
        </p:txBody>
      </p:sp>
    </p:spTree>
    <p:extLst>
      <p:ext uri="{BB962C8B-B14F-4D97-AF65-F5344CB8AC3E}">
        <p14:creationId xmlns:p14="http://schemas.microsoft.com/office/powerpoint/2010/main" val="7700377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37</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8" name="17 CuadroTexto"/>
          <p:cNvSpPr txBox="1"/>
          <p:nvPr/>
        </p:nvSpPr>
        <p:spPr>
          <a:xfrm>
            <a:off x="307975" y="154433"/>
            <a:ext cx="6229052" cy="1200329"/>
          </a:xfrm>
          <a:prstGeom prst="rect">
            <a:avLst/>
          </a:prstGeom>
          <a:noFill/>
        </p:spPr>
        <p:txBody>
          <a:bodyPr wrap="square" rtlCol="0">
            <a:spAutoFit/>
          </a:bodyPr>
          <a:lstStyle/>
          <a:p>
            <a:r>
              <a:rPr lang="es-ES_tradnl" sz="2400" dirty="0" smtClean="0">
                <a:latin typeface="Forte" pitchFamily="66" charset="0"/>
              </a:rPr>
              <a:t>Intercambio educativo IES Leopoldo Cano con el colegio Don Bosco</a:t>
            </a:r>
            <a:endParaRPr lang="es-ES" sz="2400" dirty="0" smtClean="0">
              <a:latin typeface="Forte" pitchFamily="66" charset="0"/>
            </a:endParaRPr>
          </a:p>
          <a:p>
            <a:r>
              <a:rPr lang="es-ES_tradnl" sz="2400" dirty="0" smtClean="0">
                <a:latin typeface="Forte" pitchFamily="66" charset="0"/>
              </a:rPr>
              <a:t>Quintanilla de Cochabamba, Bolivia.</a:t>
            </a:r>
            <a:endParaRPr lang="es-ES" sz="2400" dirty="0">
              <a:latin typeface="Forte" pitchFamily="66" charset="0"/>
            </a:endParaRPr>
          </a:p>
        </p:txBody>
      </p:sp>
      <p:sp>
        <p:nvSpPr>
          <p:cNvPr id="2" name="1 Rectángulo"/>
          <p:cNvSpPr/>
          <p:nvPr/>
        </p:nvSpPr>
        <p:spPr>
          <a:xfrm>
            <a:off x="260648" y="1424608"/>
            <a:ext cx="6179344" cy="2554545"/>
          </a:xfrm>
          <a:prstGeom prst="rect">
            <a:avLst/>
          </a:prstGeom>
        </p:spPr>
        <p:txBody>
          <a:bodyPr wrap="square">
            <a:spAutoFit/>
          </a:bodyPr>
          <a:lstStyle/>
          <a:p>
            <a:r>
              <a:rPr lang="es-ES_tradnl" sz="1600" dirty="0" smtClean="0"/>
              <a:t>	Durante el curso 2012-13, el IES Leopoldo Cano, se puso en marcha un hermanamiento educativo con el Colegio Don Bosco de Cochabamba, Bolivia, en unión con otros cuatro centros de Primaria y tres más de Secundaria. </a:t>
            </a:r>
            <a:endParaRPr lang="es-ES" sz="1600" dirty="0" smtClean="0"/>
          </a:p>
          <a:p>
            <a:r>
              <a:rPr lang="es-ES_tradnl" sz="1600" dirty="0" smtClean="0"/>
              <a:t>	Los alumnos de todos esos centros elaboraron un Cuento Viajero que ilustraron con dibujos de la información que habían recibido sobre el centro boliviano. Durante el actual curso 2014-15, entre el 23 de marzo y el 15 de abril, acogimos una exposición sobre los dibujos hechos por los alumnos de esos centros vallisoletanos en el Cuento Viajero, que decoraron la Biblioteca.</a:t>
            </a:r>
            <a:endParaRPr lang="es-ES" sz="1600" dirty="0"/>
          </a:p>
        </p:txBody>
      </p:sp>
      <p:sp>
        <p:nvSpPr>
          <p:cNvPr id="2050" name="AutoShape 2" descr="Mostrando IMG_4717.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2052" name="AutoShape 4" descr="Mostrando IMG_4717.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2053" name="Picture 5"/>
          <p:cNvPicPr>
            <a:picLocks noChangeAspect="1" noChangeArrowheads="1"/>
          </p:cNvPicPr>
          <p:nvPr/>
        </p:nvPicPr>
        <p:blipFill>
          <a:blip r:embed="rId3" cstate="print"/>
          <a:srcRect/>
          <a:stretch>
            <a:fillRect/>
          </a:stretch>
        </p:blipFill>
        <p:spPr bwMode="auto">
          <a:xfrm>
            <a:off x="188640" y="4088904"/>
            <a:ext cx="6525199" cy="4896544"/>
          </a:xfrm>
          <a:prstGeom prst="roundRect">
            <a:avLst>
              <a:gd name="adj" fmla="val 8594"/>
            </a:avLst>
          </a:prstGeom>
          <a:solidFill>
            <a:srgbClr val="FFFFFF">
              <a:shade val="85000"/>
            </a:srgbClr>
          </a:solidFill>
          <a:ln>
            <a:noFill/>
          </a:ln>
          <a:effectLst>
            <a:glow rad="228600">
              <a:schemeClr val="accent2">
                <a:satMod val="175000"/>
                <a:alpha val="40000"/>
              </a:schemeClr>
            </a:glow>
            <a:reflection blurRad="12700" stA="38000" endPos="28000" dist="5000" dir="5400000" sy="-100000" algn="bl" rotWithShape="0"/>
          </a:effectLst>
        </p:spPr>
      </p:pic>
    </p:spTree>
    <p:extLst>
      <p:ext uri="{BB962C8B-B14F-4D97-AF65-F5344CB8AC3E}">
        <p14:creationId xmlns:p14="http://schemas.microsoft.com/office/powerpoint/2010/main" val="117777431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61000" r="-61000"/>
          </a:stretch>
        </a:blipFill>
        <a:effectLst/>
      </p:bgPr>
    </p:bg>
    <p:spTree>
      <p:nvGrpSpPr>
        <p:cNvPr id="1" name=""/>
        <p:cNvGrpSpPr/>
        <p:nvPr/>
      </p:nvGrpSpPr>
      <p:grpSpPr>
        <a:xfrm>
          <a:off x="0" y="0"/>
          <a:ext cx="0" cy="0"/>
          <a:chOff x="0" y="0"/>
          <a:chExt cx="0" cy="0"/>
        </a:xfrm>
      </p:grpSpPr>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38</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8" name="17 CuadroTexto"/>
          <p:cNvSpPr txBox="1"/>
          <p:nvPr/>
        </p:nvSpPr>
        <p:spPr>
          <a:xfrm>
            <a:off x="307975" y="154433"/>
            <a:ext cx="6229052" cy="1200329"/>
          </a:xfrm>
          <a:prstGeom prst="rect">
            <a:avLst/>
          </a:prstGeom>
          <a:noFill/>
        </p:spPr>
        <p:txBody>
          <a:bodyPr wrap="square" rtlCol="0">
            <a:spAutoFit/>
          </a:bodyPr>
          <a:lstStyle/>
          <a:p>
            <a:r>
              <a:rPr lang="es-ES_tradnl" sz="2400" dirty="0" smtClean="0">
                <a:latin typeface="Forte" pitchFamily="66" charset="0"/>
              </a:rPr>
              <a:t>Intercambio educativo IES Leopoldo Cano con el colegio Don Bosco</a:t>
            </a:r>
            <a:endParaRPr lang="es-ES" sz="2400" dirty="0" smtClean="0">
              <a:latin typeface="Forte" pitchFamily="66" charset="0"/>
            </a:endParaRPr>
          </a:p>
          <a:p>
            <a:r>
              <a:rPr lang="es-ES_tradnl" sz="2400" dirty="0" smtClean="0">
                <a:latin typeface="Forte" pitchFamily="66" charset="0"/>
              </a:rPr>
              <a:t>Quintanilla de Cochabamba, Bolivia.</a:t>
            </a:r>
            <a:endParaRPr lang="es-ES" sz="2400" dirty="0">
              <a:latin typeface="Forte" pitchFamily="66" charset="0"/>
            </a:endParaRPr>
          </a:p>
        </p:txBody>
      </p:sp>
      <p:sp>
        <p:nvSpPr>
          <p:cNvPr id="2050" name="AutoShape 2" descr="Mostrando IMG_4717.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2052" name="AutoShape 4" descr="Mostrando IMG_4717.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84994" name="Picture 2"/>
          <p:cNvPicPr>
            <a:picLocks noChangeAspect="1" noChangeArrowheads="1"/>
          </p:cNvPicPr>
          <p:nvPr/>
        </p:nvPicPr>
        <p:blipFill>
          <a:blip r:embed="rId4" cstate="print"/>
          <a:srcRect l="15842" t="4898" r="6966" b="4481"/>
          <a:stretch>
            <a:fillRect/>
          </a:stretch>
        </p:blipFill>
        <p:spPr bwMode="auto">
          <a:xfrm>
            <a:off x="0" y="1280592"/>
            <a:ext cx="3024336" cy="2664296"/>
          </a:xfrm>
          <a:prstGeom prst="ellipse">
            <a:avLst/>
          </a:prstGeom>
          <a:ln>
            <a:noFill/>
          </a:ln>
          <a:effectLst>
            <a:softEdge rad="112500"/>
          </a:effectLst>
        </p:spPr>
      </p:pic>
      <p:pic>
        <p:nvPicPr>
          <p:cNvPr id="84995" name="Picture 3"/>
          <p:cNvPicPr>
            <a:picLocks noChangeAspect="1" noChangeArrowheads="1"/>
          </p:cNvPicPr>
          <p:nvPr/>
        </p:nvPicPr>
        <p:blipFill>
          <a:blip r:embed="rId5" cstate="print"/>
          <a:srcRect l="23452" t="9797" r="21366" b="16727"/>
          <a:stretch>
            <a:fillRect/>
          </a:stretch>
        </p:blipFill>
        <p:spPr bwMode="auto">
          <a:xfrm>
            <a:off x="3501008" y="1280592"/>
            <a:ext cx="2880320" cy="2160240"/>
          </a:xfrm>
          <a:prstGeom prst="ellipse">
            <a:avLst/>
          </a:prstGeom>
          <a:ln>
            <a:noFill/>
          </a:ln>
          <a:effectLst>
            <a:softEdge rad="112500"/>
          </a:effectLst>
        </p:spPr>
      </p:pic>
      <p:pic>
        <p:nvPicPr>
          <p:cNvPr id="84996" name="Picture 4"/>
          <p:cNvPicPr>
            <a:picLocks noChangeAspect="1" noChangeArrowheads="1"/>
          </p:cNvPicPr>
          <p:nvPr/>
        </p:nvPicPr>
        <p:blipFill>
          <a:blip r:embed="rId6" cstate="print"/>
          <a:srcRect l="28970" t="9797" r="24125" b="19176"/>
          <a:stretch>
            <a:fillRect/>
          </a:stretch>
        </p:blipFill>
        <p:spPr bwMode="auto">
          <a:xfrm>
            <a:off x="2276872" y="2864768"/>
            <a:ext cx="2448272" cy="2088232"/>
          </a:xfrm>
          <a:prstGeom prst="ellipse">
            <a:avLst/>
          </a:prstGeom>
          <a:ln>
            <a:noFill/>
          </a:ln>
          <a:effectLst>
            <a:softEdge rad="112500"/>
          </a:effectLst>
        </p:spPr>
      </p:pic>
      <p:pic>
        <p:nvPicPr>
          <p:cNvPr id="84997" name="Picture 5"/>
          <p:cNvPicPr>
            <a:picLocks noChangeAspect="1" noChangeArrowheads="1"/>
          </p:cNvPicPr>
          <p:nvPr/>
        </p:nvPicPr>
        <p:blipFill>
          <a:blip r:embed="rId7" cstate="print"/>
          <a:srcRect l="12752" t="13262" r="36205" b="18160"/>
          <a:stretch>
            <a:fillRect/>
          </a:stretch>
        </p:blipFill>
        <p:spPr bwMode="auto">
          <a:xfrm>
            <a:off x="404664" y="4016896"/>
            <a:ext cx="2664296" cy="2016224"/>
          </a:xfrm>
          <a:prstGeom prst="ellipse">
            <a:avLst/>
          </a:prstGeom>
          <a:ln>
            <a:noFill/>
          </a:ln>
          <a:effectLst>
            <a:softEdge rad="112500"/>
          </a:effectLst>
        </p:spPr>
      </p:pic>
      <p:pic>
        <p:nvPicPr>
          <p:cNvPr id="84998" name="Picture 6"/>
          <p:cNvPicPr>
            <a:picLocks noChangeAspect="1" noChangeArrowheads="1"/>
          </p:cNvPicPr>
          <p:nvPr/>
        </p:nvPicPr>
        <p:blipFill>
          <a:blip r:embed="rId8" cstate="print"/>
          <a:srcRect l="16555" t="4898" r="18607" b="11828"/>
          <a:stretch>
            <a:fillRect/>
          </a:stretch>
        </p:blipFill>
        <p:spPr bwMode="auto">
          <a:xfrm>
            <a:off x="2420888" y="5673080"/>
            <a:ext cx="3384376" cy="2448272"/>
          </a:xfrm>
          <a:prstGeom prst="ellipse">
            <a:avLst/>
          </a:prstGeom>
          <a:ln>
            <a:noFill/>
          </a:ln>
          <a:effectLst>
            <a:softEdge rad="112500"/>
          </a:effectLst>
        </p:spPr>
      </p:pic>
      <p:pic>
        <p:nvPicPr>
          <p:cNvPr id="84999" name="Picture 7"/>
          <p:cNvPicPr>
            <a:picLocks noChangeAspect="1" noChangeArrowheads="1"/>
          </p:cNvPicPr>
          <p:nvPr/>
        </p:nvPicPr>
        <p:blipFill>
          <a:blip r:embed="rId9" cstate="print"/>
          <a:srcRect l="22410" t="13262" r="30687" b="15711"/>
          <a:stretch>
            <a:fillRect/>
          </a:stretch>
        </p:blipFill>
        <p:spPr bwMode="auto">
          <a:xfrm>
            <a:off x="-171400" y="5529064"/>
            <a:ext cx="2448272" cy="2088232"/>
          </a:xfrm>
          <a:prstGeom prst="ellipse">
            <a:avLst/>
          </a:prstGeom>
          <a:ln>
            <a:noFill/>
          </a:ln>
          <a:effectLst>
            <a:softEdge rad="112500"/>
          </a:effectLst>
        </p:spPr>
      </p:pic>
      <p:pic>
        <p:nvPicPr>
          <p:cNvPr id="85000" name="Picture 8"/>
          <p:cNvPicPr>
            <a:picLocks noChangeAspect="1" noChangeArrowheads="1"/>
          </p:cNvPicPr>
          <p:nvPr/>
        </p:nvPicPr>
        <p:blipFill>
          <a:blip r:embed="rId10" cstate="print"/>
          <a:srcRect l="11373" t="25508" r="32066"/>
          <a:stretch>
            <a:fillRect/>
          </a:stretch>
        </p:blipFill>
        <p:spPr bwMode="auto">
          <a:xfrm>
            <a:off x="3751793" y="7601744"/>
            <a:ext cx="3106207" cy="2304256"/>
          </a:xfrm>
          <a:prstGeom prst="ellipse">
            <a:avLst/>
          </a:prstGeom>
          <a:ln>
            <a:noFill/>
          </a:ln>
          <a:effectLst>
            <a:softEdge rad="112500"/>
          </a:effectLst>
        </p:spPr>
      </p:pic>
      <p:pic>
        <p:nvPicPr>
          <p:cNvPr id="85001" name="Picture 9"/>
          <p:cNvPicPr>
            <a:picLocks noChangeAspect="1" noChangeArrowheads="1"/>
          </p:cNvPicPr>
          <p:nvPr/>
        </p:nvPicPr>
        <p:blipFill>
          <a:blip r:embed="rId11" cstate="print"/>
          <a:srcRect l="9657" t="4898" r="18607"/>
          <a:stretch>
            <a:fillRect/>
          </a:stretch>
        </p:blipFill>
        <p:spPr bwMode="auto">
          <a:xfrm>
            <a:off x="0" y="7109966"/>
            <a:ext cx="3744416" cy="2796034"/>
          </a:xfrm>
          <a:prstGeom prst="ellipse">
            <a:avLst/>
          </a:prstGeom>
          <a:ln>
            <a:noFill/>
          </a:ln>
          <a:effectLst>
            <a:softEdge rad="112500"/>
          </a:effectLst>
        </p:spPr>
      </p:pic>
    </p:spTree>
    <p:extLst>
      <p:ext uri="{BB962C8B-B14F-4D97-AF65-F5344CB8AC3E}">
        <p14:creationId xmlns:p14="http://schemas.microsoft.com/office/powerpoint/2010/main" val="11777743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50000" r="-50000"/>
          </a:stretch>
        </a:blipFill>
        <a:effectLst/>
      </p:bgPr>
    </p:bg>
    <p:spTree>
      <p:nvGrpSpPr>
        <p:cNvPr id="1" name=""/>
        <p:cNvGrpSpPr/>
        <p:nvPr/>
      </p:nvGrpSpPr>
      <p:grpSpPr>
        <a:xfrm>
          <a:off x="0" y="0"/>
          <a:ext cx="0" cy="0"/>
          <a:chOff x="0" y="0"/>
          <a:chExt cx="0" cy="0"/>
        </a:xfrm>
      </p:grpSpPr>
      <p:sp>
        <p:nvSpPr>
          <p:cNvPr id="8" name="7 Marcador de número de diapositiva"/>
          <p:cNvSpPr>
            <a:spLocks noGrp="1"/>
          </p:cNvSpPr>
          <p:nvPr>
            <p:ph type="sldNum" sz="quarter" idx="12"/>
          </p:nvPr>
        </p:nvSpPr>
        <p:spPr/>
        <p:txBody>
          <a:bodyPr/>
          <a:lstStyle/>
          <a:p>
            <a:fld id="{53FF9DDD-FA5F-4E02-AC28-2693DAB04EF4}" type="slidenum">
              <a:rPr lang="es-ES" smtClean="0"/>
              <a:pPr/>
              <a:t>3</a:t>
            </a:fld>
            <a:endParaRPr lang="es-ES"/>
          </a:p>
        </p:txBody>
      </p:sp>
      <p:graphicFrame>
        <p:nvGraphicFramePr>
          <p:cNvPr id="12" name="11 Diagrama"/>
          <p:cNvGraphicFramePr>
            <a:graphicFrameLocks noChangeAspect="1"/>
          </p:cNvGraphicFramePr>
          <p:nvPr/>
        </p:nvGraphicFramePr>
        <p:xfrm>
          <a:off x="188640" y="848544"/>
          <a:ext cx="6552728" cy="25349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14 CuadroTexto"/>
          <p:cNvSpPr txBox="1"/>
          <p:nvPr/>
        </p:nvSpPr>
        <p:spPr>
          <a:xfrm>
            <a:off x="0" y="0"/>
            <a:ext cx="5904656" cy="9906000"/>
          </a:xfrm>
          <a:prstGeom prst="rect">
            <a:avLst/>
          </a:prstGeom>
          <a:blipFill>
            <a:blip r:embed="rId9" cstate="print"/>
            <a:tile tx="0" ty="0" sx="100000" sy="100000" flip="none" algn="tl"/>
          </a:blipFill>
        </p:spPr>
        <p:txBody>
          <a:bodyPr wrap="square" rtlCol="0">
            <a:spAutoFit/>
          </a:bodyPr>
          <a:lstStyle/>
          <a:p>
            <a:pPr lvl="0"/>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1. Al lector</a:t>
            </a:r>
          </a:p>
          <a:p>
            <a:pPr lvl="0"/>
            <a:endPar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endParaRPr>
          </a:p>
          <a:p>
            <a:pPr lvl="0"/>
            <a:r>
              <a:rPr lang="es-ES" sz="3200" dirty="0" smtClean="0">
                <a:solidFill>
                  <a:srgbClr val="C00000"/>
                </a:solidFill>
                <a:effectLst>
                  <a:outerShdw blurRad="60007" dist="310007" dir="7680000" sy="30000" kx="1300200" algn="ctr" rotWithShape="0">
                    <a:prstClr val="black">
                      <a:alpha val="32000"/>
                    </a:prstClr>
                  </a:outerShdw>
                </a:effectLst>
                <a:latin typeface="Blackadder ITC" pitchFamily="82" charset="0"/>
              </a:rPr>
              <a:t>Premios:</a:t>
            </a:r>
          </a:p>
          <a:p>
            <a:pPr lvl="0"/>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4. XXX premios “Giner de los Ríos” a la Innovación Educativa.</a:t>
            </a:r>
          </a:p>
          <a:p>
            <a:pPr lvl="0"/>
            <a:endPar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endParaRPr>
          </a:p>
          <a:p>
            <a:pPr lvl="0"/>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7. </a:t>
            </a:r>
            <a:r>
              <a:rPr lang="es-ES" sz="1400" dirty="0" err="1"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Startinnova</a:t>
            </a:r>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 2015.</a:t>
            </a:r>
          </a:p>
          <a:p>
            <a:pPr lvl="0"/>
            <a:endPar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endParaRPr>
          </a:p>
          <a:p>
            <a:pPr lvl="0"/>
            <a:r>
              <a:rPr lang="es-ES" sz="3200" dirty="0" smtClean="0">
                <a:solidFill>
                  <a:srgbClr val="C00000"/>
                </a:solidFill>
                <a:effectLst>
                  <a:outerShdw blurRad="60007" dist="310007" dir="7680000" sy="30000" kx="1300200" algn="ctr" rotWithShape="0">
                    <a:prstClr val="black">
                      <a:alpha val="32000"/>
                    </a:prstClr>
                  </a:outerShdw>
                </a:effectLst>
                <a:latin typeface="Blackadder ITC" pitchFamily="82" charset="0"/>
              </a:rPr>
              <a:t>Ciencia:</a:t>
            </a:r>
          </a:p>
          <a:p>
            <a:pPr lvl="0"/>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10. Y Ana Luz nos llevó... A las Hoces del Duratón.</a:t>
            </a:r>
          </a:p>
          <a:p>
            <a:pPr lvl="0"/>
            <a:endPar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endParaRPr>
          </a:p>
          <a:p>
            <a:pPr lvl="0"/>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12. Visita al IBGM.</a:t>
            </a:r>
          </a:p>
          <a:p>
            <a:pPr lvl="0"/>
            <a:endPar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endParaRPr>
          </a:p>
          <a:p>
            <a:pPr lvl="0"/>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14. Eclipse.</a:t>
            </a:r>
          </a:p>
          <a:p>
            <a:pPr lvl="0"/>
            <a:endPar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endParaRPr>
          </a:p>
          <a:p>
            <a:pPr lvl="0"/>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16. Rutas artísticas, científicas y literarias.</a:t>
            </a:r>
          </a:p>
          <a:p>
            <a:pPr lvl="0"/>
            <a:endPar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endParaRPr>
          </a:p>
          <a:p>
            <a:pPr lvl="0"/>
            <a:r>
              <a:rPr lang="es-ES" sz="3200" dirty="0" smtClean="0">
                <a:solidFill>
                  <a:srgbClr val="C00000"/>
                </a:solidFill>
                <a:effectLst>
                  <a:outerShdw blurRad="60007" dist="310007" dir="7680000" sy="30000" kx="1300200" algn="ctr" rotWithShape="0">
                    <a:prstClr val="black">
                      <a:alpha val="32000"/>
                    </a:prstClr>
                  </a:outerShdw>
                </a:effectLst>
                <a:latin typeface="Blackadder ITC" pitchFamily="82" charset="0"/>
              </a:rPr>
              <a:t>Humanidades :</a:t>
            </a:r>
          </a:p>
          <a:p>
            <a:pPr lvl="0"/>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18. Post </a:t>
            </a:r>
            <a:r>
              <a:rPr lang="es-ES" sz="1400" dirty="0" err="1"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it</a:t>
            </a:r>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 “Te pido perdón”.</a:t>
            </a:r>
          </a:p>
          <a:p>
            <a:pPr lvl="0"/>
            <a:endPar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endParaRPr>
          </a:p>
          <a:p>
            <a:pPr lvl="0"/>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21. </a:t>
            </a:r>
            <a:r>
              <a:rPr lang="es-ES" sz="1400" dirty="0" err="1"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Cloelia</a:t>
            </a:r>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 la última vestal.</a:t>
            </a:r>
          </a:p>
          <a:p>
            <a:pPr lvl="0"/>
            <a:endPar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endParaRPr>
          </a:p>
          <a:p>
            <a:pPr lvl="0"/>
            <a:r>
              <a:rPr lang="es-ES" sz="3200" dirty="0" smtClean="0">
                <a:solidFill>
                  <a:srgbClr val="C00000"/>
                </a:solidFill>
                <a:effectLst>
                  <a:outerShdw blurRad="60007" dist="310007" dir="7680000" sy="30000" kx="1300200" algn="ctr" rotWithShape="0">
                    <a:prstClr val="black">
                      <a:alpha val="32000"/>
                    </a:prstClr>
                  </a:outerShdw>
                </a:effectLst>
                <a:latin typeface="Blackadder ITC" pitchFamily="82" charset="0"/>
              </a:rPr>
              <a:t>Humanidad:</a:t>
            </a:r>
          </a:p>
          <a:p>
            <a:pPr lvl="0"/>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24. Contra la violencia de género.</a:t>
            </a:r>
          </a:p>
          <a:p>
            <a:pPr lvl="0"/>
            <a:endPar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endParaRPr>
          </a:p>
          <a:p>
            <a:pPr lvl="0"/>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28. Donación de sangre en el IES Leopoldo Cano.</a:t>
            </a:r>
          </a:p>
          <a:p>
            <a:pPr lvl="0"/>
            <a:endPar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endParaRPr>
          </a:p>
          <a:p>
            <a:pPr lvl="0"/>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29. Deseos de vida.</a:t>
            </a:r>
          </a:p>
          <a:p>
            <a:pPr lvl="0"/>
            <a:endPar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endParaRPr>
          </a:p>
          <a:p>
            <a:pPr lvl="0"/>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30. Efemérides:  </a:t>
            </a:r>
          </a:p>
          <a:p>
            <a:pPr lvl="1">
              <a:buFont typeface="Arial" pitchFamily="34" charset="0"/>
              <a:buChar char="•"/>
            </a:pPr>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 Día de la Paz. </a:t>
            </a:r>
          </a:p>
          <a:p>
            <a:pPr lvl="1">
              <a:buFont typeface="Arial" pitchFamily="34" charset="0"/>
              <a:buChar char="•"/>
            </a:pPr>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 </a:t>
            </a:r>
            <a:r>
              <a:rPr lang="es-ES" sz="1400" dirty="0" err="1"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Halloween</a:t>
            </a:r>
            <a:endPar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endParaRPr>
          </a:p>
          <a:p>
            <a:pPr lvl="1">
              <a:buFont typeface="Arial" pitchFamily="34" charset="0"/>
              <a:buChar char="•"/>
            </a:pPr>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 Navidad. </a:t>
            </a:r>
          </a:p>
          <a:p>
            <a:pPr lvl="1">
              <a:buFont typeface="Arial" pitchFamily="34" charset="0"/>
              <a:buChar char="•"/>
            </a:pPr>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 San Valentín. </a:t>
            </a:r>
          </a:p>
          <a:p>
            <a:r>
              <a:rPr lang="es-ES" sz="3200" dirty="0" smtClean="0">
                <a:solidFill>
                  <a:srgbClr val="C00000"/>
                </a:solidFill>
                <a:effectLst>
                  <a:outerShdw blurRad="60007" dist="310007" dir="7680000" sy="30000" kx="1300200" algn="ctr" rotWithShape="0">
                    <a:prstClr val="black">
                      <a:alpha val="32000"/>
                    </a:prstClr>
                  </a:outerShdw>
                </a:effectLst>
                <a:latin typeface="Blackadder ITC" pitchFamily="82" charset="0"/>
              </a:rPr>
              <a:t>Una mirada fuera:</a:t>
            </a:r>
          </a:p>
          <a:p>
            <a:r>
              <a:rPr lang="es-ES" sz="140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34.  </a:t>
            </a:r>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De mayor quiero ser…  / Ce que je </a:t>
            </a:r>
            <a:r>
              <a:rPr lang="es-ES" sz="1400" dirty="0" err="1"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veux</a:t>
            </a:r>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 faire </a:t>
            </a:r>
            <a:r>
              <a:rPr lang="es-ES" sz="1400" dirty="0" err="1"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dans</a:t>
            </a:r>
            <a:r>
              <a:rPr lang="es-ES" sz="1400" dirty="0" smtClean="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 la vie.</a:t>
            </a:r>
            <a:endParaRPr lang="es-ES" sz="1400" dirty="0" smtClean="0">
              <a:ln w="1143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endParaRPr>
          </a:p>
          <a:p>
            <a:endParaRPr lang="es-ES" sz="1400" dirty="0" smtClean="0">
              <a:ln w="1143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endParaRPr>
          </a:p>
          <a:p>
            <a:r>
              <a:rPr lang="es-ES" sz="1400" dirty="0" smtClean="0">
                <a:ln w="1143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37. </a:t>
            </a:r>
            <a:r>
              <a:rPr lang="es-ES" sz="1400" dirty="0" smtClean="0">
                <a:ln w="1143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rPr>
              <a:t>Intercambio con el colegio Don Bosco de Quintanilla de Cochabamba (Bolivia).</a:t>
            </a:r>
          </a:p>
          <a:p>
            <a:endParaRPr lang="es-ES" sz="1400" dirty="0" smtClean="0">
              <a:ln w="11430"/>
              <a:solidFill>
                <a:schemeClr val="accent1">
                  <a:lumMod val="50000"/>
                </a:schemeClr>
              </a:solidFill>
              <a:effectLst>
                <a:outerShdw blurRad="60007" dist="310007" dir="7680000" sy="30000" kx="1300200" algn="ctr" rotWithShape="0">
                  <a:prstClr val="black">
                    <a:alpha val="32000"/>
                  </a:prstClr>
                </a:outerShdw>
              </a:effectLst>
              <a:latin typeface="Book Antiqua" pitchFamily="18" charset="0"/>
            </a:endParaRPr>
          </a:p>
        </p:txBody>
      </p:sp>
      <p:sp>
        <p:nvSpPr>
          <p:cNvPr id="6" name="5 CuadroTexto"/>
          <p:cNvSpPr txBox="1"/>
          <p:nvPr/>
        </p:nvSpPr>
        <p:spPr>
          <a:xfrm>
            <a:off x="4581128" y="0"/>
            <a:ext cx="1656184" cy="769441"/>
          </a:xfrm>
          <a:prstGeom prst="rect">
            <a:avLst/>
          </a:prstGeom>
          <a:noFill/>
        </p:spPr>
        <p:txBody>
          <a:bodyPr wrap="square" rtlCol="0">
            <a:spAutoFit/>
          </a:bodyPr>
          <a:lstStyle/>
          <a:p>
            <a:r>
              <a:rPr lang="es-ES" sz="4400" dirty="0" smtClean="0">
                <a:latin typeface="Blackadder ITC" pitchFamily="82" charset="0"/>
              </a:rPr>
              <a:t>Índice</a:t>
            </a:r>
            <a:r>
              <a:rPr lang="es-ES" sz="2400" dirty="0" smtClean="0">
                <a:latin typeface="Forte" pitchFamily="66" charset="0"/>
              </a:rPr>
              <a:t> </a:t>
            </a:r>
            <a:endParaRPr lang="es-ES" sz="2400" dirty="0">
              <a:latin typeface="Forte" pitchFamily="66"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5" name="Picture 6" descr="C:\Documents and Settings\Agustin\Mis documentos\XXX Premios Giner de los Ríos\Giner3.jpg"/>
          <p:cNvPicPr>
            <a:picLocks noChangeAspect="1" noChangeArrowheads="1"/>
          </p:cNvPicPr>
          <p:nvPr/>
        </p:nvPicPr>
        <p:blipFill>
          <a:blip r:embed="rId3" cstate="print"/>
          <a:srcRect/>
          <a:stretch>
            <a:fillRect/>
          </a:stretch>
        </p:blipFill>
        <p:spPr bwMode="auto">
          <a:xfrm>
            <a:off x="1631950" y="4376936"/>
            <a:ext cx="5226050" cy="3917950"/>
          </a:xfrm>
          <a:prstGeom prst="rect">
            <a:avLst/>
          </a:prstGeom>
          <a:noFill/>
        </p:spPr>
      </p:pic>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4</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6" name="AutoShape 6" descr="Mostrando DSC001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2" name="AutoShape 8" descr="Mostrando DSC001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1027" name="Picture 3"/>
          <p:cNvPicPr>
            <a:picLocks noChangeAspect="1" noChangeArrowheads="1"/>
          </p:cNvPicPr>
          <p:nvPr/>
        </p:nvPicPr>
        <p:blipFill>
          <a:blip r:embed="rId4" cstate="print"/>
          <a:srcRect/>
          <a:stretch>
            <a:fillRect/>
          </a:stretch>
        </p:blipFill>
        <p:spPr bwMode="auto">
          <a:xfrm>
            <a:off x="0" y="1424608"/>
            <a:ext cx="6858000" cy="270043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5" name="14 CuadroTexto"/>
          <p:cNvSpPr txBox="1"/>
          <p:nvPr/>
        </p:nvSpPr>
        <p:spPr>
          <a:xfrm>
            <a:off x="155575" y="142834"/>
            <a:ext cx="6660740" cy="830997"/>
          </a:xfrm>
          <a:prstGeom prst="rect">
            <a:avLst/>
          </a:prstGeom>
          <a:noFill/>
        </p:spPr>
        <p:txBody>
          <a:bodyPr wrap="square" rtlCol="0">
            <a:spAutoFit/>
          </a:bodyPr>
          <a:lstStyle/>
          <a:p>
            <a:r>
              <a:rPr lang="es-ES" sz="2400" dirty="0" smtClean="0">
                <a:latin typeface="Forte" pitchFamily="66" charset="0"/>
              </a:rPr>
              <a:t>XXX premios nacionales “Giner de los Ríos” a la innovación educativa. Piedra sobre papel.</a:t>
            </a:r>
            <a:endParaRPr lang="es-ES" sz="2400" dirty="0">
              <a:latin typeface="Forte" pitchFamily="66" charset="0"/>
            </a:endParaRPr>
          </a:p>
        </p:txBody>
      </p:sp>
      <p:pic>
        <p:nvPicPr>
          <p:cNvPr id="1029" name="Picture 5" descr="C:\Documents and Settings\Agustin\Mis documentos\XXX Premios Giner de los Ríos\fotografaspremioginer\Giner 2.JPG"/>
          <p:cNvPicPr>
            <a:picLocks noChangeAspect="1" noChangeArrowheads="1"/>
          </p:cNvPicPr>
          <p:nvPr/>
        </p:nvPicPr>
        <p:blipFill>
          <a:blip r:embed="rId5" cstate="print"/>
          <a:srcRect t="6039"/>
          <a:stretch>
            <a:fillRect/>
          </a:stretch>
        </p:blipFill>
        <p:spPr bwMode="auto">
          <a:xfrm>
            <a:off x="2328465" y="7329264"/>
            <a:ext cx="4268888" cy="2576736"/>
          </a:xfrm>
          <a:prstGeom prst="rect">
            <a:avLst/>
          </a:prstGeom>
          <a:noFill/>
        </p:spPr>
      </p:pic>
      <p:pic>
        <p:nvPicPr>
          <p:cNvPr id="3" name="Picture 4"/>
          <p:cNvPicPr>
            <a:picLocks noChangeAspect="1" noChangeArrowheads="1"/>
          </p:cNvPicPr>
          <p:nvPr/>
        </p:nvPicPr>
        <p:blipFill>
          <a:blip r:embed="rId6" cstate="print"/>
          <a:srcRect/>
          <a:stretch>
            <a:fillRect/>
          </a:stretch>
        </p:blipFill>
        <p:spPr bwMode="auto">
          <a:xfrm>
            <a:off x="0" y="4088904"/>
            <a:ext cx="2933700" cy="4171950"/>
          </a:xfrm>
          <a:prstGeom prst="rect">
            <a:avLst/>
          </a:prstGeom>
          <a:noFill/>
          <a:ln w="9525">
            <a:noFill/>
            <a:miter lim="800000"/>
            <a:headEnd/>
            <a:tailEnd/>
          </a:ln>
          <a:effectLst>
            <a:outerShdw blurRad="76200" dir="18900000" sy="23000" kx="-1200000" algn="bl" rotWithShape="0">
              <a:prstClr val="black">
                <a:alpha val="20000"/>
              </a:prstClr>
            </a:outerShdw>
          </a:effectLst>
        </p:spPr>
      </p:pic>
      <p:pic>
        <p:nvPicPr>
          <p:cNvPr id="19" name="Picture 6" descr="http://iesleopoldocano.centros.educa.jcyl.es/sitio/upload/img/portadab.jpg"/>
          <p:cNvPicPr>
            <a:picLocks noChangeAspect="1" noChangeArrowheads="1"/>
          </p:cNvPicPr>
          <p:nvPr/>
        </p:nvPicPr>
        <p:blipFill>
          <a:blip r:embed="rId7" cstate="print"/>
          <a:srcRect l="6300" t="15295" r="14951" b="30082"/>
          <a:stretch>
            <a:fillRect/>
          </a:stretch>
        </p:blipFill>
        <p:spPr bwMode="auto">
          <a:xfrm>
            <a:off x="0" y="8479532"/>
            <a:ext cx="2852936" cy="1426468"/>
          </a:xfrm>
          <a:prstGeom prst="ellipse">
            <a:avLst/>
          </a:prstGeom>
          <a:ln>
            <a:noFill/>
          </a:ln>
          <a:effectLst>
            <a:softEdge rad="112500"/>
          </a:effectLst>
        </p:spPr>
      </p:pic>
      <p:pic>
        <p:nvPicPr>
          <p:cNvPr id="16" name="Picture 2" descr="C:\Documents and Settings\Agustin\Mis documentos\Imagines laborum\Gifs\cámara.jpg">
            <a:hlinkClick r:id="rId8"/>
          </p:cNvPr>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260648" y="5961112"/>
            <a:ext cx="1728192" cy="1728192"/>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5</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6" name="AutoShape 6" descr="Mostrando DSC001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2" name="AutoShape 8" descr="Mostrando DSC001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5" name="14 CuadroTexto"/>
          <p:cNvSpPr txBox="1"/>
          <p:nvPr/>
        </p:nvSpPr>
        <p:spPr>
          <a:xfrm>
            <a:off x="155575" y="176213"/>
            <a:ext cx="6651101" cy="830997"/>
          </a:xfrm>
          <a:prstGeom prst="rect">
            <a:avLst/>
          </a:prstGeom>
          <a:noFill/>
        </p:spPr>
        <p:txBody>
          <a:bodyPr wrap="square" rtlCol="0">
            <a:spAutoFit/>
          </a:bodyPr>
          <a:lstStyle/>
          <a:p>
            <a:r>
              <a:rPr lang="es-ES" sz="2400" dirty="0" smtClean="0">
                <a:latin typeface="Forte" pitchFamily="66" charset="0"/>
              </a:rPr>
              <a:t>XXX premios nacionales “Giner de los Ríos” a la innovación educativa. Piedra sobre papel.</a:t>
            </a:r>
            <a:endParaRPr lang="es-ES" sz="2400" dirty="0">
              <a:latin typeface="Forte" pitchFamily="66" charset="0"/>
            </a:endParaRPr>
          </a:p>
        </p:txBody>
      </p:sp>
      <p:sp>
        <p:nvSpPr>
          <p:cNvPr id="12" name="11 CuadroTexto"/>
          <p:cNvSpPr txBox="1"/>
          <p:nvPr/>
        </p:nvSpPr>
        <p:spPr>
          <a:xfrm>
            <a:off x="188640" y="1208584"/>
            <a:ext cx="6480720" cy="5909310"/>
          </a:xfrm>
          <a:prstGeom prst="rect">
            <a:avLst/>
          </a:prstGeom>
          <a:noFill/>
        </p:spPr>
        <p:txBody>
          <a:bodyPr wrap="square" rtlCol="0">
            <a:spAutoFit/>
          </a:bodyPr>
          <a:lstStyle/>
          <a:p>
            <a:pPr algn="just"/>
            <a:r>
              <a:rPr lang="es-ES" b="1" dirty="0" smtClean="0"/>
              <a:t>	Ni el amor de una madre puede doblegar al </a:t>
            </a:r>
            <a:r>
              <a:rPr lang="es-ES" dirty="0" smtClean="0"/>
              <a:t>destino si su hijo persigue la gloria del guerrero y se llama Aquiles. Cuando los griegos iniciaron su campaña militar rumbo a Asia Menor en tiempos de la guerra de Troya, la madre del héroe, la diosa Tetis, decidió esconderlo en la corte del rey </a:t>
            </a:r>
            <a:r>
              <a:rPr lang="es-ES" dirty="0" err="1" smtClean="0"/>
              <a:t>Licomedes</a:t>
            </a:r>
            <a:r>
              <a:rPr lang="es-ES" dirty="0" smtClean="0"/>
              <a:t>, al tener la certeza de que si acudía a aquellas batallas su hijo moriría. Así, Tetis disfrazó a Aquiles de mujer y lo camufló en el séquito de las hijas del rey. Pero Ulises, conocedor de que los griegos no podrían tomar Troya sin el héroe, se afanó en encontrarlo. Disfrazado de mercader ambulante, entró en la corte del rey y desplegó sus baratijas, disponiendo entre ellas algunas armas. Con las muchachas concentradas en encontrar algo interesante, el farsante mercader hizo sonar con estruendo su trompeta, despertando el instinto de Aquiles, quien se lanzó a esas armas para afrontar el peligro.</a:t>
            </a:r>
          </a:p>
          <a:p>
            <a:endParaRPr lang="es-ES" dirty="0" smtClean="0"/>
          </a:p>
          <a:p>
            <a:pPr algn="just"/>
            <a:r>
              <a:rPr lang="es-ES" dirty="0" smtClean="0"/>
              <a:t>	La llamativa escena, Aquiles travestido, armado y descubierto, ha sido escenificada en varios mosaicos romanos. Algunos de ellos han acabado, además, ilustrando sellos en países tan distantes entre sí como Turquía o España, trasladando al papel la imagen compuesta en piedra. </a:t>
            </a:r>
            <a:endParaRPr lang="es-ES" dirty="0"/>
          </a:p>
        </p:txBody>
      </p:sp>
      <p:pic>
        <p:nvPicPr>
          <p:cNvPr id="2051" name="Picture 3"/>
          <p:cNvPicPr>
            <a:picLocks noChangeAspect="1" noChangeArrowheads="1"/>
          </p:cNvPicPr>
          <p:nvPr/>
        </p:nvPicPr>
        <p:blipFill>
          <a:blip r:embed="rId3" cstate="print"/>
          <a:srcRect/>
          <a:stretch>
            <a:fillRect/>
          </a:stretch>
        </p:blipFill>
        <p:spPr bwMode="auto">
          <a:xfrm>
            <a:off x="0" y="7041232"/>
            <a:ext cx="6659002" cy="252247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50000"/>
            <a:lum/>
          </a:blip>
          <a:srcRect/>
          <a:stretch>
            <a:fillRect l="-56000" r="-56000"/>
          </a:stretch>
        </a:blipFill>
        <a:effectLst/>
      </p:bgPr>
    </p:bg>
    <p:spTree>
      <p:nvGrpSpPr>
        <p:cNvPr id="1" name=""/>
        <p:cNvGrpSpPr/>
        <p:nvPr/>
      </p:nvGrpSpPr>
      <p:grpSpPr>
        <a:xfrm>
          <a:off x="0" y="0"/>
          <a:ext cx="0" cy="0"/>
          <a:chOff x="0" y="0"/>
          <a:chExt cx="0" cy="0"/>
        </a:xfrm>
      </p:grpSpPr>
      <p:sp>
        <p:nvSpPr>
          <p:cNvPr id="22530" name="AutoShape 2" descr="Mostrando DSC00042.JPG"/>
          <p:cNvSpPr>
            <a:spLocks noChangeAspect="1" noChangeArrowheads="1"/>
          </p:cNvSpPr>
          <p:nvPr/>
        </p:nvSpPr>
        <p:spPr bwMode="auto">
          <a:xfrm>
            <a:off x="-152400" y="200472"/>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6</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6" name="AutoShape 6" descr="Mostrando DSC001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2" name="AutoShape 8" descr="Mostrando DSC001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5" name="14 CuadroTexto"/>
          <p:cNvSpPr txBox="1"/>
          <p:nvPr/>
        </p:nvSpPr>
        <p:spPr>
          <a:xfrm>
            <a:off x="116632" y="200472"/>
            <a:ext cx="6624736" cy="830997"/>
          </a:xfrm>
          <a:prstGeom prst="rect">
            <a:avLst/>
          </a:prstGeom>
          <a:noFill/>
        </p:spPr>
        <p:txBody>
          <a:bodyPr wrap="square" rtlCol="0">
            <a:spAutoFit/>
          </a:bodyPr>
          <a:lstStyle/>
          <a:p>
            <a:r>
              <a:rPr lang="es-ES" sz="2400" dirty="0" smtClean="0">
                <a:latin typeface="Forte" pitchFamily="66" charset="0"/>
              </a:rPr>
              <a:t>XXX premios nacionales “Giner de los Ríos” a la innovación educativa.  Piedra sobre papel.</a:t>
            </a:r>
            <a:endParaRPr lang="es-ES" sz="2400" dirty="0">
              <a:latin typeface="Forte" pitchFamily="66" charset="0"/>
            </a:endParaRPr>
          </a:p>
        </p:txBody>
      </p:sp>
      <p:sp>
        <p:nvSpPr>
          <p:cNvPr id="12" name="11 CuadroTexto"/>
          <p:cNvSpPr txBox="1"/>
          <p:nvPr/>
        </p:nvSpPr>
        <p:spPr>
          <a:xfrm>
            <a:off x="188640" y="1208585"/>
            <a:ext cx="6480720" cy="8248412"/>
          </a:xfrm>
          <a:prstGeom prst="rect">
            <a:avLst/>
          </a:prstGeom>
          <a:noFill/>
        </p:spPr>
        <p:txBody>
          <a:bodyPr wrap="square" rtlCol="0">
            <a:spAutoFit/>
          </a:bodyPr>
          <a:lstStyle/>
          <a:p>
            <a:pPr algn="just"/>
            <a:r>
              <a:rPr lang="es-ES" b="1" dirty="0" smtClean="0"/>
              <a:t>	</a:t>
            </a:r>
            <a:r>
              <a:rPr lang="es-ES" sz="1600" dirty="0" smtClean="0"/>
              <a:t>Son esos sellos ilustrados con imágenes de mosaicos clásicos la materia prima de Piedra sobre papel, el proyecto que Agustín Ayuso desarrolla en el IES Leopoldo Cano de Valladolid. Escenas como la descrita provocan la curiosidad de los alumnos, que tratan de encontrar la explicación y el contexto de las mismas. Se preguntan, también, por qué este o aquel país las eligió para ilustrar sus sellos, que además de su función postal, sirven de reclamo publicitario a estos países.</a:t>
            </a:r>
          </a:p>
          <a:p>
            <a:endParaRPr lang="es-ES" sz="1600" dirty="0" smtClean="0"/>
          </a:p>
          <a:p>
            <a:pPr algn="just"/>
            <a:r>
              <a:rPr lang="es-ES" sz="1600" dirty="0" smtClean="0"/>
              <a:t>	Los alumnos trabajan con dos herramientas elaboradas</a:t>
            </a:r>
          </a:p>
          <a:p>
            <a:pPr algn="just"/>
            <a:r>
              <a:rPr lang="es-ES" sz="1600" dirty="0" smtClean="0"/>
              <a:t>por el profesor. Por una parte un libro, en versión digital o impresa, profusamente ilustrado y titulado El mosaico es un arte viajero, y por otra una guía de lectura digital, que como si de un juego de ordenador se tratase, propone a los alumnos preguntas y retos para los que han de recurrir al libro.</a:t>
            </a:r>
          </a:p>
          <a:p>
            <a:pPr algn="just"/>
            <a:endParaRPr lang="es-ES" sz="1600" dirty="0" smtClean="0"/>
          </a:p>
          <a:p>
            <a:pPr algn="just"/>
            <a:r>
              <a:rPr lang="es-ES" sz="1600" dirty="0" smtClean="0"/>
              <a:t>	Es un viaje en el que si no se acierta, no se avanza, de forma que el usuario sabe en todo momento si ha respondido bien o mal a las cuestiones. En ocasiones, solo hace falta completar una frase</a:t>
            </a:r>
          </a:p>
          <a:p>
            <a:pPr algn="just"/>
            <a:r>
              <a:rPr lang="es-ES" sz="1600" dirty="0" smtClean="0"/>
              <a:t>con un nombre, una fecha o un lugar para avanzar, pero muchas otras veces la cuestión se complica y la solución requiere leer con detenimiento y fijarse con cuidado en los detalles de los mosaicos o los sellos que los ilustran. La guía de lectura empuja a los alumnos a aprender a buscar, a utilizar índices y referencias y a no perder la paciencia, que es uno de los objetivos del proyecto. El método les permite además trabajar en solitario, por parejas en el aula de informática o juntos en clase, compitiendo en pequeños grupos por encontrar antes que nadie la respuesta a los enigmas planteados. Es habitual también que los mosaicos susciten debates sobre temas vigentes, como el alcoholismo, la percepción de la mujer o la violencia en general, y muchas veces permiten al profesor apoyarse en otras producciones culturales más cercanas, como cuadros, poemas y canciones, lo que hace que el proyecto pueda eventualmente extenderse a asignaturas como Música, Literatura o Historia del Arte.</a:t>
            </a:r>
            <a:endParaRPr lang="es-ES"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7</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6" name="AutoShape 6" descr="Mostrando DSC001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2" name="AutoShape 8" descr="Mostrando DSC001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5" name="14 CuadroTexto"/>
          <p:cNvSpPr txBox="1"/>
          <p:nvPr/>
        </p:nvSpPr>
        <p:spPr>
          <a:xfrm>
            <a:off x="404664" y="200472"/>
            <a:ext cx="6120680" cy="461665"/>
          </a:xfrm>
          <a:prstGeom prst="rect">
            <a:avLst/>
          </a:prstGeom>
          <a:noFill/>
        </p:spPr>
        <p:txBody>
          <a:bodyPr wrap="square" rtlCol="0">
            <a:spAutoFit/>
          </a:bodyPr>
          <a:lstStyle/>
          <a:p>
            <a:r>
              <a:rPr lang="es-ES" sz="2400" dirty="0" err="1" smtClean="0">
                <a:latin typeface="Forte" pitchFamily="66" charset="0"/>
              </a:rPr>
              <a:t>Startinnova</a:t>
            </a:r>
            <a:r>
              <a:rPr lang="es-ES" sz="2400" dirty="0" smtClean="0">
                <a:latin typeface="Forte" pitchFamily="66" charset="0"/>
              </a:rPr>
              <a:t> 2015</a:t>
            </a:r>
            <a:endParaRPr lang="es-ES" sz="2400" dirty="0">
              <a:latin typeface="Forte" pitchFamily="66" charset="0"/>
            </a:endParaRPr>
          </a:p>
        </p:txBody>
      </p:sp>
      <p:sp>
        <p:nvSpPr>
          <p:cNvPr id="16" name="15 CuadroTexto"/>
          <p:cNvSpPr txBox="1"/>
          <p:nvPr/>
        </p:nvSpPr>
        <p:spPr>
          <a:xfrm>
            <a:off x="0" y="776536"/>
            <a:ext cx="6597352" cy="1077218"/>
          </a:xfrm>
          <a:prstGeom prst="rect">
            <a:avLst/>
          </a:prstGeom>
          <a:noFill/>
        </p:spPr>
        <p:txBody>
          <a:bodyPr wrap="square" rtlCol="0">
            <a:spAutoFit/>
          </a:bodyPr>
          <a:lstStyle/>
          <a:p>
            <a:r>
              <a:rPr lang="es-ES" sz="1600" dirty="0" smtClean="0">
                <a:solidFill>
                  <a:srgbClr val="0070C0"/>
                </a:solidFill>
              </a:rPr>
              <a:t>	</a:t>
            </a:r>
            <a:r>
              <a:rPr lang="es-ES" sz="1600" b="1" dirty="0" smtClean="0"/>
              <a:t> Nuestros alumnos de 1º de Bachillerato, de la mano de su profesor de Economía, Jesús Ángel Santos, obtuvieron el segundo premio del certamen </a:t>
            </a:r>
            <a:r>
              <a:rPr lang="es-ES" sz="1600" b="1" dirty="0" err="1" smtClean="0"/>
              <a:t>Startinnova</a:t>
            </a:r>
            <a:r>
              <a:rPr lang="es-ES" sz="1600" b="1" dirty="0" smtClean="0"/>
              <a:t> con su proyecto “</a:t>
            </a:r>
            <a:r>
              <a:rPr lang="es-ES" sz="1600" b="1" dirty="0" err="1" smtClean="0"/>
              <a:t>SaverPiggy</a:t>
            </a:r>
            <a:r>
              <a:rPr lang="es-ES" sz="1600" b="1" dirty="0" smtClean="0"/>
              <a:t>”.</a:t>
            </a:r>
          </a:p>
          <a:p>
            <a:r>
              <a:rPr lang="es-ES" sz="1600" b="1" dirty="0" smtClean="0"/>
              <a:t> 					</a:t>
            </a:r>
          </a:p>
        </p:txBody>
      </p:sp>
      <p:pic>
        <p:nvPicPr>
          <p:cNvPr id="14" name="13 Imagen" descr="startin 001.jpg"/>
          <p:cNvPicPr>
            <a:picLocks noChangeAspect="1"/>
          </p:cNvPicPr>
          <p:nvPr/>
        </p:nvPicPr>
        <p:blipFill>
          <a:blip r:embed="rId3" cstate="print"/>
          <a:stretch>
            <a:fillRect/>
          </a:stretch>
        </p:blipFill>
        <p:spPr>
          <a:xfrm rot="-5400000">
            <a:off x="188643" y="1884041"/>
            <a:ext cx="6480722" cy="6857999"/>
          </a:xfrm>
          <a:prstGeom prst="rect">
            <a:avLst/>
          </a:prstGeom>
        </p:spPr>
      </p:pic>
      <p:pic>
        <p:nvPicPr>
          <p:cNvPr id="18" name="Picture 2" descr="C:\Documents and Settings\Agustin\Mis documentos\Imagines laborum\Gifs\cámara.jpg">
            <a:hlinkClick r:id="rId4"/>
          </p:cNvPr>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2060848" y="7977336"/>
            <a:ext cx="1728192" cy="1728192"/>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56000" r="-56000"/>
          </a:stretch>
        </a:blipFill>
        <a:effectLst/>
      </p:bgPr>
    </p:bg>
    <p:spTree>
      <p:nvGrpSpPr>
        <p:cNvPr id="1" name=""/>
        <p:cNvGrpSpPr/>
        <p:nvPr/>
      </p:nvGrpSpPr>
      <p:grpSpPr>
        <a:xfrm>
          <a:off x="0" y="0"/>
          <a:ext cx="0" cy="0"/>
          <a:chOff x="0" y="0"/>
          <a:chExt cx="0" cy="0"/>
        </a:xfrm>
      </p:grpSpPr>
      <p:sp>
        <p:nvSpPr>
          <p:cNvPr id="22530" name="AutoShape 2" descr="Mostrando DSC00042.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4" name="3 Marcador de número de diapositiva"/>
          <p:cNvSpPr>
            <a:spLocks noGrp="1"/>
          </p:cNvSpPr>
          <p:nvPr>
            <p:ph type="sldNum" sz="quarter" idx="12"/>
          </p:nvPr>
        </p:nvSpPr>
        <p:spPr>
          <a:xfrm>
            <a:off x="6357958" y="9453594"/>
            <a:ext cx="445178" cy="342340"/>
          </a:xfrm>
        </p:spPr>
        <p:txBody>
          <a:bodyPr/>
          <a:lstStyle/>
          <a:p>
            <a:fld id="{53FF9DDD-FA5F-4E02-AC28-2693DAB04EF4}" type="slidenum">
              <a:rPr lang="es-ES" smtClean="0"/>
              <a:pPr/>
              <a:t>8</a:t>
            </a:fld>
            <a:endParaRPr lang="es-ES" dirty="0"/>
          </a:p>
        </p:txBody>
      </p:sp>
      <p:sp>
        <p:nvSpPr>
          <p:cNvPr id="1026" name="AutoShape 2"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28" name="AutoShape 4"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30" name="AutoShape 6" descr="Mostrando La Cathedral.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8" name="17 CuadroTexto"/>
          <p:cNvSpPr txBox="1"/>
          <p:nvPr/>
        </p:nvSpPr>
        <p:spPr>
          <a:xfrm>
            <a:off x="307975" y="154433"/>
            <a:ext cx="6229052" cy="830997"/>
          </a:xfrm>
          <a:prstGeom prst="rect">
            <a:avLst/>
          </a:prstGeom>
          <a:noFill/>
        </p:spPr>
        <p:txBody>
          <a:bodyPr wrap="square" rtlCol="0">
            <a:spAutoFit/>
          </a:bodyPr>
          <a:lstStyle/>
          <a:p>
            <a:r>
              <a:rPr lang="es-ES" sz="2400" dirty="0" err="1" smtClean="0">
                <a:solidFill>
                  <a:schemeClr val="bg1"/>
                </a:solidFill>
                <a:latin typeface="Forte" pitchFamily="66" charset="0"/>
              </a:rPr>
              <a:t>Saverpiggy</a:t>
            </a:r>
            <a:r>
              <a:rPr lang="es-ES" sz="2400" dirty="0" smtClean="0">
                <a:solidFill>
                  <a:schemeClr val="bg1"/>
                </a:solidFill>
                <a:latin typeface="Forte" pitchFamily="66" charset="0"/>
              </a:rPr>
              <a:t>, el cerdito ahorrador, gana el segundo premio</a:t>
            </a:r>
            <a:endParaRPr lang="es-ES" sz="2400" dirty="0">
              <a:solidFill>
                <a:schemeClr val="bg1"/>
              </a:solidFill>
              <a:latin typeface="Forte" pitchFamily="66" charset="0"/>
            </a:endParaRPr>
          </a:p>
        </p:txBody>
      </p:sp>
      <p:sp>
        <p:nvSpPr>
          <p:cNvPr id="2" name="1 Rectángulo"/>
          <p:cNvSpPr/>
          <p:nvPr/>
        </p:nvSpPr>
        <p:spPr>
          <a:xfrm>
            <a:off x="260648" y="1208584"/>
            <a:ext cx="6179344" cy="7725192"/>
          </a:xfrm>
          <a:prstGeom prst="rect">
            <a:avLst/>
          </a:prstGeom>
        </p:spPr>
        <p:txBody>
          <a:bodyPr wrap="square">
            <a:spAutoFit/>
          </a:bodyPr>
          <a:lstStyle/>
          <a:p>
            <a:r>
              <a:rPr lang="es-ES_tradnl" sz="1600" dirty="0" smtClean="0">
                <a:solidFill>
                  <a:schemeClr val="accent4">
                    <a:lumMod val="50000"/>
                  </a:schemeClr>
                </a:solidFill>
              </a:rPr>
              <a:t>	</a:t>
            </a:r>
            <a:r>
              <a:rPr lang="es-ES" sz="1600" dirty="0" smtClean="0">
                <a:solidFill>
                  <a:srgbClr val="C00000"/>
                </a:solidFill>
              </a:rPr>
              <a:t> Hace unos meses, se realizó un programa para futuros emprendedores llamado </a:t>
            </a:r>
            <a:r>
              <a:rPr lang="es-ES" sz="1600" dirty="0" err="1" smtClean="0">
                <a:solidFill>
                  <a:srgbClr val="C00000"/>
                </a:solidFill>
              </a:rPr>
              <a:t>StartInnova</a:t>
            </a:r>
            <a:r>
              <a:rPr lang="es-ES" sz="1600" dirty="0" smtClean="0">
                <a:solidFill>
                  <a:srgbClr val="C00000"/>
                </a:solidFill>
              </a:rPr>
              <a:t>, en el que participaron, entre un total de 130 proyectos, las alumnas de primero de Bachillerato del I.E.S. Leopoldo Cano. Resultaron ganadoras del segundo premio en la categoría 16-17 años con un proyecto llamado “</a:t>
            </a:r>
            <a:r>
              <a:rPr lang="es-ES" sz="1600" dirty="0" err="1" smtClean="0">
                <a:solidFill>
                  <a:srgbClr val="C00000"/>
                </a:solidFill>
              </a:rPr>
              <a:t>SaverPiggy</a:t>
            </a:r>
            <a:r>
              <a:rPr lang="es-ES" sz="1600" dirty="0" smtClean="0">
                <a:solidFill>
                  <a:srgbClr val="C00000"/>
                </a:solidFill>
              </a:rPr>
              <a:t>”, un cerdito ahorrador hecho con piezas de puzle para niños y ahorrar sin necesidad de romperlo. Andrea Martín, Raquel Jiménez y Ana García, artífices de este proyecto, nos cuentan su experiencia tras el concurso.</a:t>
            </a:r>
          </a:p>
          <a:p>
            <a:pPr lvl="0"/>
            <a:endParaRPr lang="es-ES" sz="1600" dirty="0" smtClean="0"/>
          </a:p>
          <a:p>
            <a:pPr lvl="0"/>
            <a:r>
              <a:rPr lang="es-ES" sz="1600" dirty="0" smtClean="0"/>
              <a:t>-¿</a:t>
            </a:r>
            <a:r>
              <a:rPr lang="es-ES" sz="1600" b="1" dirty="0" smtClean="0"/>
              <a:t>Quién os animó a presentaros al programa </a:t>
            </a:r>
            <a:r>
              <a:rPr lang="es-ES" sz="1600" b="1" dirty="0" err="1" smtClean="0"/>
              <a:t>StartInnova</a:t>
            </a:r>
            <a:r>
              <a:rPr lang="es-ES" sz="1600" b="1" dirty="0" smtClean="0"/>
              <a:t>?</a:t>
            </a:r>
          </a:p>
          <a:p>
            <a:r>
              <a:rPr lang="es-ES" sz="1600" dirty="0" smtClean="0"/>
              <a:t>El profesor de economía, Jesús Santos, nos dijo que habría un concurso de futuros emprendedores y nos preguntó si queríamos participar, entonces a nosotras nos hizo ilusión.</a:t>
            </a:r>
          </a:p>
          <a:p>
            <a:pPr lvl="0"/>
            <a:endParaRPr lang="es-ES" sz="1600" dirty="0" smtClean="0"/>
          </a:p>
          <a:p>
            <a:pPr lvl="0"/>
            <a:r>
              <a:rPr lang="es-ES" sz="1600" b="1" dirty="0" smtClean="0"/>
              <a:t>-¿Cómo os sentisteis al saber que vuestro proyecto estaba entre los finalistas y que finalmente habíais conseguido el segundo puesto?</a:t>
            </a:r>
          </a:p>
          <a:p>
            <a:r>
              <a:rPr lang="es-ES" sz="1600" dirty="0" smtClean="0"/>
              <a:t>Saber que estábamos entre los finalistas y ser seleccionadas entre los 5 mejores proyectos, de 130 presentados, nos hizo mucha ilusión porque había muchos participantes. Conseguir el segundo puesto, nos hizo sentir muy orgullosas porque habíamos trabajado mucho en ello y había tenido sus frutos.</a:t>
            </a:r>
          </a:p>
          <a:p>
            <a:pPr lvl="0"/>
            <a:endParaRPr lang="es-ES" sz="1600" b="1" dirty="0" smtClean="0"/>
          </a:p>
          <a:p>
            <a:pPr lvl="0"/>
            <a:r>
              <a:rPr lang="es-ES" sz="1600" b="1" dirty="0" smtClean="0"/>
              <a:t>-¿Por qué elegisteis “</a:t>
            </a:r>
            <a:r>
              <a:rPr lang="es-ES" sz="1600" b="1" dirty="0" err="1" smtClean="0"/>
              <a:t>SaverPiggy</a:t>
            </a:r>
            <a:r>
              <a:rPr lang="es-ES" sz="1600" b="1" dirty="0" smtClean="0"/>
              <a:t>” como proyecto y quién tuvo la idea principal?</a:t>
            </a:r>
          </a:p>
          <a:p>
            <a:r>
              <a:rPr lang="es-ES" sz="1600" dirty="0" smtClean="0"/>
              <a:t>Tanto a Andrea como a Raquel se les ocurrieron buenas ideas. Lo elegimos porque era algo que no estaba creado, lo buscamos y vimos que no existía nada por el estilo y nos dimos cuenta que el proyecto podría tener salida y gustarle a la gente. Sobre todo lo centramos en niños, para que desarrollasen sus capacidades. </a:t>
            </a:r>
            <a:endParaRPr lang="es-ES" sz="1600" dirty="0"/>
          </a:p>
        </p:txBody>
      </p:sp>
      <p:sp>
        <p:nvSpPr>
          <p:cNvPr id="2050" name="AutoShape 2" descr="Mostrando IMG_4717.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2052" name="AutoShape 4" descr="Mostrando IMG_4717.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117777431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38515ca5a29ba9094ae7602bca0318a6180ca"/>
  <p:tag name="ISPRINGONLINEALLOWACCESS" val="1"/>
  <p:tag name="ISPRINGONLINEUPLOADPRESENTATION" val="0"/>
  <p:tag name="ISPRINGONLINEALLOWDOWNLOAD" val="0"/>
  <p:tag name="ISPRINGONLINETOPIC" val="Education"/>
  <p:tag name="ISPRINGONLINEDESCRIPTION" val="Revista Escolar IES LEopoldo Cano (Valladolid). Curso 2013-2014"/>
  <p:tag name="ISPRINGONLINELANG" val="es"/>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Opulento">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4466</TotalTime>
  <Words>2020</Words>
  <Application>Microsoft Office PowerPoint</Application>
  <PresentationFormat>A4 (210 x 297 mm)</PresentationFormat>
  <Paragraphs>396</Paragraphs>
  <Slides>39</Slides>
  <Notes>39</Notes>
  <HiddenSlides>0</HiddenSlides>
  <MMClips>0</MMClips>
  <ScaleCrop>false</ScaleCrop>
  <HeadingPairs>
    <vt:vector size="4" baseType="variant">
      <vt:variant>
        <vt:lpstr>Tema</vt:lpstr>
      </vt:variant>
      <vt:variant>
        <vt:i4>1</vt:i4>
      </vt:variant>
      <vt:variant>
        <vt:lpstr>Títulos de diapositiva</vt:lpstr>
      </vt:variant>
      <vt:variant>
        <vt:i4>39</vt:i4>
      </vt:variant>
    </vt:vector>
  </HeadingPairs>
  <TitlesOfParts>
    <vt:vector size="40" baseType="lpstr">
      <vt:lpstr>Flujo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Agustín</dc:creator>
  <cp:lastModifiedBy>profesor</cp:lastModifiedBy>
  <cp:revision>528</cp:revision>
  <cp:lastPrinted>2015-06-02T15:32:56Z</cp:lastPrinted>
  <dcterms:created xsi:type="dcterms:W3CDTF">2012-05-21T10:22:41Z</dcterms:created>
  <dcterms:modified xsi:type="dcterms:W3CDTF">2015-06-02T15:33:49Z</dcterms:modified>
</cp:coreProperties>
</file>